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5"/>
  </p:notesMasterIdLst>
  <p:handoutMasterIdLst>
    <p:handoutMasterId r:id="rId16"/>
  </p:handoutMasterIdLst>
  <p:sldIdLst>
    <p:sldId id="407" r:id="rId5"/>
    <p:sldId id="396" r:id="rId6"/>
    <p:sldId id="389" r:id="rId7"/>
    <p:sldId id="393" r:id="rId8"/>
    <p:sldId id="373" r:id="rId9"/>
    <p:sldId id="411" r:id="rId10"/>
    <p:sldId id="410" r:id="rId11"/>
    <p:sldId id="412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00467A"/>
    <a:srgbClr val="002060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364" autoAdjust="0"/>
  </p:normalViewPr>
  <p:slideViewPr>
    <p:cSldViewPr>
      <p:cViewPr varScale="1">
        <p:scale>
          <a:sx n="67" d="100"/>
          <a:sy n="67" d="100"/>
        </p:scale>
        <p:origin x="876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3.%20Marzo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3.%20Marzo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3.%20Marzo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9\03.%20Marzo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B7FB-448D-B439-9CC9F92E3A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mensile'!$B$2:$E$2,'Grafico mensile'!$O$2:$P$2)</c:f>
              <c:numCache>
                <c:formatCode>0.0%</c:formatCode>
                <c:ptCount val="6"/>
                <c:pt idx="0">
                  <c:v>3.0514234196747461E-3</c:v>
                </c:pt>
                <c:pt idx="1">
                  <c:v>1.4024968588018298E-2</c:v>
                </c:pt>
                <c:pt idx="2">
                  <c:v>6.9342148081425678E-3</c:v>
                </c:pt>
                <c:pt idx="3">
                  <c:v>0</c:v>
                </c:pt>
                <c:pt idx="4">
                  <c:v>7.1710452608885486E-3</c:v>
                </c:pt>
                <c:pt idx="5">
                  <c:v>8.0143933174065332E-3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FB-448D-B439-9CC9F92E3A30}"/>
            </c:ext>
          </c:extLst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B7FB-448D-B439-9CC9F92E3A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mensile'!$B$3:$E$3,'Grafico mensile'!$O$3:$P$3)</c:f>
              <c:numCache>
                <c:formatCode>0.0%</c:formatCode>
                <c:ptCount val="6"/>
                <c:pt idx="0">
                  <c:v>0.15660506027717097</c:v>
                </c:pt>
                <c:pt idx="1">
                  <c:v>0.14502360711048268</c:v>
                </c:pt>
                <c:pt idx="2">
                  <c:v>0.12935587456500713</c:v>
                </c:pt>
                <c:pt idx="3">
                  <c:v>0</c:v>
                </c:pt>
                <c:pt idx="4">
                  <c:v>0.11973450966061924</c:v>
                </c:pt>
                <c:pt idx="5">
                  <c:v>0.14160823191836319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FB-448D-B439-9CC9F92E3A30}"/>
            </c:ext>
          </c:extLst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B7FB-448D-B439-9CC9F92E3A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mensile'!$B$4:$E$4,'Grafico mensile'!$O$4:$P$4)</c:f>
              <c:numCache>
                <c:formatCode>0.0%</c:formatCode>
                <c:ptCount val="6"/>
                <c:pt idx="0">
                  <c:v>0.13820790519011678</c:v>
                </c:pt>
                <c:pt idx="1">
                  <c:v>0.16243231986672219</c:v>
                </c:pt>
                <c:pt idx="2">
                  <c:v>0.15402151489137228</c:v>
                </c:pt>
                <c:pt idx="3">
                  <c:v>0</c:v>
                </c:pt>
                <c:pt idx="4">
                  <c:v>0.13163529526324441</c:v>
                </c:pt>
                <c:pt idx="5">
                  <c:v>0.15221660928485245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FB-448D-B439-9CC9F92E3A30}"/>
            </c:ext>
          </c:extLst>
        </c:ser>
        <c:ser>
          <c:idx val="3"/>
          <c:order val="3"/>
          <c:tx>
            <c:v>25" e 30" - Nazionale</c:v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68,8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67,1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69,6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7FB-448D-B439-9CC9F92E3A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mensile'!$B$5:$E$5,'Grafico mensile'!$O$5:$P$5)</c:f>
              <c:numCache>
                <c:formatCode>0.0%</c:formatCode>
                <c:ptCount val="6"/>
                <c:pt idx="0">
                  <c:v>0.68801430162087607</c:v>
                </c:pt>
                <c:pt idx="1">
                  <c:v>0.67123502462209372</c:v>
                </c:pt>
                <c:pt idx="2">
                  <c:v>0.69560251687433827</c:v>
                </c:pt>
                <c:pt idx="3">
                  <c:v>0</c:v>
                </c:pt>
                <c:pt idx="4">
                  <c:v>0.72901096576875035</c:v>
                </c:pt>
                <c:pt idx="5">
                  <c:v>0.68612686917020627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FB-448D-B439-9CC9F92E3A30}"/>
            </c:ext>
          </c:extLst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7FB-448D-B439-9CC9F92E3A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7FB-448D-B439-9CC9F92E3A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mensile'!$B$6:$E$6,'Grafico mensile'!$O$6:$P$6)</c:f>
              <c:numCache>
                <c:formatCode>0.0%</c:formatCode>
                <c:ptCount val="6"/>
                <c:pt idx="0">
                  <c:v>1.4121309492161463E-2</c:v>
                </c:pt>
                <c:pt idx="1">
                  <c:v>7.2840798126830907E-3</c:v>
                </c:pt>
                <c:pt idx="2">
                  <c:v>1.4085878861139781E-2</c:v>
                </c:pt>
                <c:pt idx="3">
                  <c:v>0</c:v>
                </c:pt>
                <c:pt idx="4">
                  <c:v>1.2448184046497456E-2</c:v>
                </c:pt>
                <c:pt idx="5">
                  <c:v>1.2033896309171581E-2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FB-448D-B439-9CC9F92E3A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7558160"/>
        <c:axId val="86531928"/>
      </c:barChart>
      <c:catAx>
        <c:axId val="137558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31928"/>
        <c:crosses val="autoZero"/>
        <c:auto val="1"/>
        <c:lblAlgn val="ctr"/>
        <c:lblOffset val="100"/>
        <c:noMultiLvlLbl val="0"/>
      </c:catAx>
      <c:valAx>
        <c:axId val="86531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755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storico'!$C$31:$C$38</c:f>
              <c:numCache>
                <c:formatCode>0%</c:formatCode>
                <c:ptCount val="8"/>
                <c:pt idx="0">
                  <c:v>1.5024076923885207E-2</c:v>
                </c:pt>
                <c:pt idx="1">
                  <c:v>7.6758454374698647E-3</c:v>
                </c:pt>
                <c:pt idx="2">
                  <c:v>6.0545127901940358E-3</c:v>
                </c:pt>
                <c:pt idx="3">
                  <c:v>3.4291901713396295E-3</c:v>
                </c:pt>
                <c:pt idx="4">
                  <c:v>5.3312339703177952E-3</c:v>
                </c:pt>
                <c:pt idx="5">
                  <c:v>9.54033829589126E-3</c:v>
                </c:pt>
                <c:pt idx="6">
                  <c:v>6.1835539162508136E-3</c:v>
                </c:pt>
                <c:pt idx="7">
                  <c:v>6.9342148081425678E-3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7B-486B-8E88-922B81C34A93}"/>
            </c:ext>
          </c:extLst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storico'!$D$31:$D$38</c:f>
              <c:numCache>
                <c:formatCode>0%</c:formatCode>
                <c:ptCount val="8"/>
                <c:pt idx="0">
                  <c:v>0.11782934184646746</c:v>
                </c:pt>
                <c:pt idx="1">
                  <c:v>0.12358953916213807</c:v>
                </c:pt>
                <c:pt idx="2">
                  <c:v>0.11111325708681652</c:v>
                </c:pt>
                <c:pt idx="3">
                  <c:v>0.15316660634912097</c:v>
                </c:pt>
                <c:pt idx="4">
                  <c:v>0.15216896592020371</c:v>
                </c:pt>
                <c:pt idx="5">
                  <c:v>0.11864517313409938</c:v>
                </c:pt>
                <c:pt idx="6">
                  <c:v>0.12176218769297528</c:v>
                </c:pt>
                <c:pt idx="7">
                  <c:v>0.12935587456500713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7B-486B-8E88-922B81C34A93}"/>
            </c:ext>
          </c:extLst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storico'!$E$31:$E$38</c:f>
              <c:numCache>
                <c:formatCode>0%</c:formatCode>
                <c:ptCount val="8"/>
                <c:pt idx="0">
                  <c:v>0.13439008787925971</c:v>
                </c:pt>
                <c:pt idx="1">
                  <c:v>8.9012063054996926E-2</c:v>
                </c:pt>
                <c:pt idx="2">
                  <c:v>6.669692492411293E-2</c:v>
                </c:pt>
                <c:pt idx="3">
                  <c:v>0.11435169870300536</c:v>
                </c:pt>
                <c:pt idx="4">
                  <c:v>0.11256604075306448</c:v>
                </c:pt>
                <c:pt idx="5">
                  <c:v>0.13086650507541517</c:v>
                </c:pt>
                <c:pt idx="6">
                  <c:v>0.12902223075254102</c:v>
                </c:pt>
                <c:pt idx="7">
                  <c:v>0.15402151489137228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7B-486B-8E88-922B81C34A93}"/>
            </c:ext>
          </c:extLst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storico'!$F$31:$F$38</c:f>
              <c:numCache>
                <c:formatCode>0%</c:formatCode>
                <c:ptCount val="8"/>
                <c:pt idx="0">
                  <c:v>0.71890036136878821</c:v>
                </c:pt>
                <c:pt idx="1">
                  <c:v>0.7488103446411345</c:v>
                </c:pt>
                <c:pt idx="2">
                  <c:v>0.81105220407799761</c:v>
                </c:pt>
                <c:pt idx="3">
                  <c:v>0.70940788473981209</c:v>
                </c:pt>
                <c:pt idx="4">
                  <c:v>0.70473894297892237</c:v>
                </c:pt>
                <c:pt idx="5">
                  <c:v>0.7168167423628885</c:v>
                </c:pt>
                <c:pt idx="6">
                  <c:v>0.72575187342490444</c:v>
                </c:pt>
                <c:pt idx="7">
                  <c:v>0.69560251687433827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7B-486B-8E88-922B81C34A93}"/>
            </c:ext>
          </c:extLst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47B-486B-8E88-922B81C34A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storico'!$G$31:$G$38</c:f>
              <c:numCache>
                <c:formatCode>0%</c:formatCode>
                <c:ptCount val="8"/>
                <c:pt idx="0">
                  <c:v>1.3856131981599453E-2</c:v>
                </c:pt>
                <c:pt idx="1">
                  <c:v>3.0912207704260685E-2</c:v>
                </c:pt>
                <c:pt idx="2">
                  <c:v>5.0831011208788768E-3</c:v>
                </c:pt>
                <c:pt idx="3">
                  <c:v>1.9644620036721884E-2</c:v>
                </c:pt>
                <c:pt idx="4">
                  <c:v>2.5194816377491713E-2</c:v>
                </c:pt>
                <c:pt idx="5">
                  <c:v>2.4131241131705679E-2</c:v>
                </c:pt>
                <c:pt idx="6">
                  <c:v>1.7280154213328437E-2</c:v>
                </c:pt>
                <c:pt idx="7">
                  <c:v>1.4085878861139781E-2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7B-486B-8E88-922B81C34A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033632"/>
        <c:axId val="140044840"/>
      </c:barChart>
      <c:catAx>
        <c:axId val="1400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0044840"/>
        <c:crosses val="autoZero"/>
        <c:auto val="1"/>
        <c:lblAlgn val="ctr"/>
        <c:lblOffset val="100"/>
        <c:noMultiLvlLbl val="0"/>
      </c:catAx>
      <c:valAx>
        <c:axId val="14004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00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7.3363030901569301E-2"/>
          <c:w val="0.92395959226026991"/>
          <c:h val="0.7332379121522651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mensile!$C$2:$C$148</c:f>
              <c:strCache>
                <c:ptCount val="147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  <c:pt idx="136">
                  <c:v>Maggio</c:v>
                </c:pt>
                <c:pt idx="137">
                  <c:v>Giugno</c:v>
                </c:pt>
                <c:pt idx="138">
                  <c:v>Luglio</c:v>
                </c:pt>
                <c:pt idx="139">
                  <c:v>Agosto</c:v>
                </c:pt>
                <c:pt idx="140">
                  <c:v>Settembre</c:v>
                </c:pt>
                <c:pt idx="141">
                  <c:v>Ottobre</c:v>
                </c:pt>
                <c:pt idx="142">
                  <c:v>Novembre</c:v>
                </c:pt>
                <c:pt idx="143">
                  <c:v>Dicembre</c:v>
                </c:pt>
                <c:pt idx="144">
                  <c:v>Gennaio</c:v>
                </c:pt>
                <c:pt idx="145">
                  <c:v>Febbraio</c:v>
                </c:pt>
                <c:pt idx="146">
                  <c:v>Marzo</c:v>
                </c:pt>
              </c:strCache>
            </c:strRef>
          </c:cat>
          <c:val>
            <c:numRef>
              <c:f>mensile!$D$2:$D$148</c:f>
              <c:numCache>
                <c:formatCode>#,##0</c:formatCode>
                <c:ptCount val="147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36458</c:v>
                </c:pt>
                <c:pt idx="125">
                  <c:v>33325</c:v>
                </c:pt>
                <c:pt idx="126">
                  <c:v>28861</c:v>
                </c:pt>
                <c:pt idx="127">
                  <c:v>12021</c:v>
                </c:pt>
                <c:pt idx="128">
                  <c:v>28575</c:v>
                </c:pt>
                <c:pt idx="129">
                  <c:v>37041</c:v>
                </c:pt>
                <c:pt idx="130">
                  <c:v>37053</c:v>
                </c:pt>
                <c:pt idx="131">
                  <c:v>28956</c:v>
                </c:pt>
                <c:pt idx="132">
                  <c:v>21180</c:v>
                </c:pt>
                <c:pt idx="133">
                  <c:v>26250</c:v>
                </c:pt>
                <c:pt idx="134">
                  <c:v>32957</c:v>
                </c:pt>
                <c:pt idx="135">
                  <c:v>32814</c:v>
                </c:pt>
                <c:pt idx="136">
                  <c:v>35884</c:v>
                </c:pt>
                <c:pt idx="137">
                  <c:v>35943</c:v>
                </c:pt>
                <c:pt idx="138">
                  <c:v>28556</c:v>
                </c:pt>
                <c:pt idx="139">
                  <c:v>14350</c:v>
                </c:pt>
                <c:pt idx="140">
                  <c:v>28893</c:v>
                </c:pt>
                <c:pt idx="141">
                  <c:v>38216</c:v>
                </c:pt>
                <c:pt idx="142">
                  <c:v>40058</c:v>
                </c:pt>
                <c:pt idx="143">
                  <c:v>31538</c:v>
                </c:pt>
                <c:pt idx="144">
                  <c:v>21612</c:v>
                </c:pt>
                <c:pt idx="145">
                  <c:v>25887</c:v>
                </c:pt>
                <c:pt idx="146">
                  <c:v>33217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D8-4646-A56A-801083318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436032"/>
        <c:axId val="204811736"/>
      </c:lineChart>
      <c:catAx>
        <c:axId val="20443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4811736"/>
        <c:crosses val="autoZero"/>
        <c:auto val="1"/>
        <c:lblAlgn val="ctr"/>
        <c:lblOffset val="100"/>
        <c:noMultiLvlLbl val="0"/>
      </c:catAx>
      <c:valAx>
        <c:axId val="20481173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443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57008"/>
        <c:axId val="139734752"/>
      </c:lineChart>
      <c:catAx>
        <c:axId val="13975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39734752"/>
        <c:crosses val="autoZero"/>
        <c:auto val="1"/>
        <c:lblAlgn val="ctr"/>
        <c:lblOffset val="100"/>
        <c:noMultiLvlLbl val="0"/>
      </c:catAx>
      <c:valAx>
        <c:axId val="139734752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39757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8627749302371E-2"/>
          <c:y val="1.9666184473263574E-2"/>
          <c:w val="0.92953800888384575"/>
          <c:h val="0.88434358565763072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mensile!$C$13:$C$148</c:f>
              <c:strCache>
                <c:ptCount val="136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  <c:pt idx="133">
                  <c:v>Gennaio</c:v>
                </c:pt>
                <c:pt idx="134">
                  <c:v>Febbraio</c:v>
                </c:pt>
                <c:pt idx="135">
                  <c:v>Marzo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mensile!$C$13:$C$148</c:f>
              <c:strCache>
                <c:ptCount val="136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  <c:pt idx="133">
                  <c:v>Gennaio</c:v>
                </c:pt>
                <c:pt idx="134">
                  <c:v>Febbraio</c:v>
                </c:pt>
                <c:pt idx="135">
                  <c:v>Marzo</c:v>
                </c:pt>
              </c:strCache>
            </c:strRef>
          </c:cat>
          <c:val>
            <c:numRef>
              <c:f>mensile!$E$13:$E$148</c:f>
              <c:numCache>
                <c:formatCode>#,##0</c:formatCode>
                <c:ptCount val="136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27693.25</c:v>
                </c:pt>
                <c:pt idx="114">
                  <c:v>27920.166666666668</c:v>
                </c:pt>
                <c:pt idx="115">
                  <c:v>27789.75</c:v>
                </c:pt>
                <c:pt idx="116">
                  <c:v>27784.333333333332</c:v>
                </c:pt>
                <c:pt idx="117">
                  <c:v>28034.083333333332</c:v>
                </c:pt>
                <c:pt idx="118">
                  <c:v>28427.083333333332</c:v>
                </c:pt>
                <c:pt idx="119">
                  <c:v>28677.666666666668</c:v>
                </c:pt>
                <c:pt idx="120">
                  <c:v>28693.25</c:v>
                </c:pt>
                <c:pt idx="121">
                  <c:v>28794</c:v>
                </c:pt>
                <c:pt idx="122">
                  <c:v>28911.583333333332</c:v>
                </c:pt>
                <c:pt idx="123">
                  <c:v>29179.5</c:v>
                </c:pt>
                <c:pt idx="124">
                  <c:v>29624.25</c:v>
                </c:pt>
                <c:pt idx="125">
                  <c:v>29576.416666666668</c:v>
                </c:pt>
                <c:pt idx="126">
                  <c:v>29794.583333333332</c:v>
                </c:pt>
                <c:pt idx="127">
                  <c:v>29769.166666666668</c:v>
                </c:pt>
                <c:pt idx="128">
                  <c:v>29963.25</c:v>
                </c:pt>
                <c:pt idx="129">
                  <c:v>29989.75</c:v>
                </c:pt>
                <c:pt idx="130">
                  <c:v>30087.666666666668</c:v>
                </c:pt>
                <c:pt idx="131">
                  <c:v>30338.083333333332</c:v>
                </c:pt>
                <c:pt idx="132">
                  <c:v>30553.25</c:v>
                </c:pt>
                <c:pt idx="133">
                  <c:v>30589.25</c:v>
                </c:pt>
                <c:pt idx="134">
                  <c:v>30559</c:v>
                </c:pt>
                <c:pt idx="135">
                  <c:v>30580.666666666668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9D-4941-9CA0-FA9A331A7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27168"/>
        <c:axId val="138827560"/>
      </c:lineChart>
      <c:catAx>
        <c:axId val="1388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9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38827560"/>
        <c:crosses val="autoZero"/>
        <c:auto val="0"/>
        <c:lblAlgn val="ctr"/>
        <c:lblOffset val="100"/>
        <c:noMultiLvlLbl val="0"/>
      </c:catAx>
      <c:valAx>
        <c:axId val="138827560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38827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3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96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36056" y="61934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MARZO 2019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 Maggio 2019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625674" y="-4085224"/>
            <a:ext cx="2952332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30575"/>
              </p:ext>
            </p:extLst>
          </p:nvPr>
        </p:nvGraphicFramePr>
        <p:xfrm>
          <a:off x="77227" y="620686"/>
          <a:ext cx="12062673" cy="26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9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3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9452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2018 – Marzo 2019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116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16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Isoradio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RAI 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Emittente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già presente sul mercato,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ma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non produceva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spazi pubblicitari fino al 2018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0409896"/>
                  </a:ext>
                </a:extLst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060888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56889"/>
              </p:ext>
            </p:extLst>
          </p:nvPr>
        </p:nvGraphicFramePr>
        <p:xfrm>
          <a:off x="80682" y="4005064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3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6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2018 – Marzo 2019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7872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61197"/>
              </p:ext>
            </p:extLst>
          </p:nvPr>
        </p:nvGraphicFramePr>
        <p:xfrm>
          <a:off x="119336" y="1027298"/>
          <a:ext cx="11953328" cy="5138003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74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211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74.552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14.350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38.216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21.612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56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30419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49344"/>
              </p:ext>
            </p:extLst>
          </p:nvPr>
        </p:nvGraphicFramePr>
        <p:xfrm>
          <a:off x="119336" y="1027293"/>
          <a:ext cx="11953328" cy="5138010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726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8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69.795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36.574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74.151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60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357.202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153.414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167.644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146.055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147.246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184.824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191.517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383.219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162.017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29899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982552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1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17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9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91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09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4522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2867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9164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162.017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Mar. 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88.987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71.740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216.303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294336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03412" y="838491"/>
            <a:ext cx="10585176" cy="5873536"/>
            <a:chOff x="803412" y="838491"/>
            <a:chExt cx="10585176" cy="5873536"/>
          </a:xfrm>
        </p:grpSpPr>
        <p:sp>
          <p:nvSpPr>
            <p:cNvPr id="2" name="Rettangolo 1"/>
            <p:cNvSpPr/>
            <p:nvPr/>
          </p:nvSpPr>
          <p:spPr>
            <a:xfrm>
              <a:off x="1070355" y="6465806"/>
              <a:ext cx="737461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N.B. I dati riportati nel grafico si riferiscono ai dati presenti nella tavola III del report</a:t>
              </a:r>
              <a:endParaRPr lang="it-IT" sz="1000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953987" y="838491"/>
              <a:ext cx="13953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9.550.630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823344" y="914586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Febbraio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2.857.190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13496" y="910969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2.595.510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678349" y="854440"/>
              <a:ext cx="13953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2019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9.426.041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4" name="Grafico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544315"/>
                </p:ext>
              </p:extLst>
            </p:nvPr>
          </p:nvGraphicFramePr>
          <p:xfrm>
            <a:off x="803412" y="1511133"/>
            <a:ext cx="10585176" cy="47386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4523466" y="910969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Marzo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3.973.341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Marzo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69539" y="6322968"/>
            <a:ext cx="8626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196029"/>
              </p:ext>
            </p:extLst>
          </p:nvPr>
        </p:nvGraphicFramePr>
        <p:xfrm>
          <a:off x="534770" y="1412776"/>
          <a:ext cx="1112246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157426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Marzo 2019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37785" y="6323834"/>
            <a:ext cx="9725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 dati di fatturato totale presenti nella tavola 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50954" y="1268760"/>
            <a:ext cx="11490093" cy="5467006"/>
            <a:chOff x="32814" y="1203102"/>
            <a:chExt cx="12034970" cy="5532664"/>
          </a:xfrm>
        </p:grpSpPr>
        <p:grpSp>
          <p:nvGrpSpPr>
            <p:cNvPr id="4" name="Gruppo 3"/>
            <p:cNvGrpSpPr/>
            <p:nvPr/>
          </p:nvGrpSpPr>
          <p:grpSpPr>
            <a:xfrm>
              <a:off x="831503" y="1248233"/>
              <a:ext cx="11236281" cy="4411544"/>
              <a:chOff x="831503" y="1248233"/>
              <a:chExt cx="11236281" cy="4411544"/>
            </a:xfrm>
          </p:grpSpPr>
          <p:sp>
            <p:nvSpPr>
              <p:cNvPr id="34" name="Rettangolo 33"/>
              <p:cNvSpPr/>
              <p:nvPr/>
            </p:nvSpPr>
            <p:spPr bwMode="auto">
              <a:xfrm>
                <a:off x="6185504" y="1612467"/>
                <a:ext cx="878400" cy="4046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/>
              <p:cNvSpPr/>
              <p:nvPr/>
            </p:nvSpPr>
            <p:spPr bwMode="auto">
              <a:xfrm>
                <a:off x="2614868" y="1612619"/>
                <a:ext cx="878400" cy="4046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37" name="Rettangolo 36"/>
              <p:cNvSpPr/>
              <p:nvPr/>
            </p:nvSpPr>
            <p:spPr bwMode="auto">
              <a:xfrm>
                <a:off x="831503" y="1613377"/>
                <a:ext cx="878400" cy="4046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 bwMode="auto">
              <a:xfrm>
                <a:off x="4398863" y="1612621"/>
                <a:ext cx="878400" cy="4046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871885" y="1250039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 bwMode="auto">
              <a:xfrm>
                <a:off x="7975183" y="1612134"/>
                <a:ext cx="878400" cy="4046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54" name="Rettangolo 53"/>
              <p:cNvSpPr/>
              <p:nvPr/>
            </p:nvSpPr>
            <p:spPr bwMode="auto">
              <a:xfrm>
                <a:off x="9754353" y="1611916"/>
                <a:ext cx="878400" cy="4046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1768204" y="1251564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2646866" y="1252314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425744" y="1252314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3537279" y="1251258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2010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5305981" y="1249535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2012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6211671" y="1252442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099356" y="1251301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7995707" y="1252898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8884625" y="1248233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9771543" y="1249717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10643724" y="1248233"/>
                <a:ext cx="828000" cy="239556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  <p:sp>
            <p:nvSpPr>
              <p:cNvPr id="31" name="Rettangolo 30"/>
              <p:cNvSpPr/>
              <p:nvPr/>
            </p:nvSpPr>
            <p:spPr bwMode="auto">
              <a:xfrm>
                <a:off x="11536744" y="1611916"/>
                <a:ext cx="147600" cy="4046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11527784" y="1255884"/>
                <a:ext cx="540000" cy="24120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27" name="Grafico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3859224"/>
                </p:ext>
              </p:extLst>
            </p:nvPr>
          </p:nvGraphicFramePr>
          <p:xfrm>
            <a:off x="32814" y="1203102"/>
            <a:ext cx="11832531" cy="5532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4370868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59654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Marzo 2019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52401" y="1276380"/>
            <a:ext cx="11740006" cy="5153291"/>
            <a:chOff x="152401" y="1276380"/>
            <a:chExt cx="11740006" cy="5153291"/>
          </a:xfrm>
        </p:grpSpPr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14640392"/>
                </p:ext>
              </p:extLst>
            </p:nvPr>
          </p:nvGraphicFramePr>
          <p:xfrm>
            <a:off x="554920" y="1655622"/>
            <a:ext cx="10996284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Rettangolo 24"/>
            <p:cNvSpPr/>
            <p:nvPr/>
          </p:nvSpPr>
          <p:spPr bwMode="auto">
            <a:xfrm>
              <a:off x="6572582" y="1627364"/>
              <a:ext cx="943200" cy="4327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2776841" y="1629346"/>
              <a:ext cx="943200" cy="4327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879618" y="1630174"/>
              <a:ext cx="943200" cy="4327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4672781" y="1629348"/>
              <a:ext cx="943200" cy="4327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940398" y="1278352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8463768" y="1630175"/>
              <a:ext cx="943200" cy="4327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10362564" y="1630346"/>
              <a:ext cx="943200" cy="4327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1882384" y="1280018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2832614" y="1280837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706837" y="1280837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3774646" y="1279684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5653950" y="1277802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6606362" y="1280977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7551767" y="1279730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496404" y="1281475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9453078" y="1276380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0416554" y="1276380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1352407" y="1277754"/>
              <a:ext cx="54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graphicFrame>
          <p:nvGraphicFramePr>
            <p:cNvPr id="24" name="Grafico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9299074"/>
                </p:ext>
              </p:extLst>
            </p:nvPr>
          </p:nvGraphicFramePr>
          <p:xfrm>
            <a:off x="152401" y="1529839"/>
            <a:ext cx="11562560" cy="48998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29626</TotalTime>
  <Words>971</Words>
  <Application>Microsoft Office PowerPoint</Application>
  <PresentationFormat>Widescreen</PresentationFormat>
  <Paragraphs>738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2145</cp:revision>
  <cp:lastPrinted>2019-03-20T09:48:17Z</cp:lastPrinted>
  <dcterms:created xsi:type="dcterms:W3CDTF">2006-03-29T09:09:15Z</dcterms:created>
  <dcterms:modified xsi:type="dcterms:W3CDTF">2019-04-17T08:44:04Z</dcterms:modified>
</cp:coreProperties>
</file>