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2"/>
    <p:sldId id="346" r:id="rId3"/>
    <p:sldId id="348" r:id="rId4"/>
    <p:sldId id="34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013"/>
    <a:srgbClr val="B52D1A"/>
    <a:srgbClr val="CC0000"/>
    <a:srgbClr val="360812"/>
    <a:srgbClr val="5B9BD5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95422" autoAdjust="0"/>
  </p:normalViewPr>
  <p:slideViewPr>
    <p:cSldViewPr snapToGrid="0">
      <p:cViewPr varScale="1">
        <p:scale>
          <a:sx n="83" d="100"/>
          <a:sy n="83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Gennaio-ottobre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28612"/>
              </p:ext>
            </p:extLst>
          </p:nvPr>
        </p:nvGraphicFramePr>
        <p:xfrm>
          <a:off x="4014485" y="1530347"/>
          <a:ext cx="7442523" cy="521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206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28.961.396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(+3%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658" y="2030211"/>
            <a:ext cx="8266892" cy="48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Gennaio-ottobre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gennaio-ottobre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5349"/>
              </p:ext>
            </p:extLst>
          </p:nvPr>
        </p:nvGraphicFramePr>
        <p:xfrm>
          <a:off x="696182" y="1959915"/>
          <a:ext cx="3376412" cy="392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607"/>
                <a:gridCol w="875285"/>
                <a:gridCol w="875285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28.961.396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28.005.689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2.712.150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2.538.470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2.605.236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2.479.475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2.558.577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2.516.688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2.557.860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2.549.979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2.438.905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2.240.382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2.422.240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2.216.120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2.409.570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2.164.261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2.387.635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2.135.837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1.968.018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1.909.189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1.914.604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2.071.721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1.373.487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1.732.260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1.004.012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1.036.543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989.735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880.917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843.366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827.011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697.826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619.561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78.175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87.275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5224"/>
              </p:ext>
            </p:extLst>
          </p:nvPr>
        </p:nvGraphicFramePr>
        <p:xfrm>
          <a:off x="4427722" y="1959915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2.291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2.215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92309"/>
              </p:ext>
            </p:extLst>
          </p:nvPr>
        </p:nvGraphicFramePr>
        <p:xfrm>
          <a:off x="8159262" y="1959915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1.143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1.084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</a:p>
          <a:p>
            <a:pPr>
              <a:lnSpc>
                <a:spcPct val="90000"/>
              </a:lnSpc>
            </a:pPr>
            <a:endParaRPr lang="it-IT" sz="400" b="1" dirty="0" smtClean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Ottobre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51803"/>
              </p:ext>
            </p:extLst>
          </p:nvPr>
        </p:nvGraphicFramePr>
        <p:xfrm>
          <a:off x="4014485" y="1530347"/>
          <a:ext cx="7442523" cy="521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206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3.713.737</a:t>
                      </a:r>
                      <a:r>
                        <a:rPr lang="it-IT" sz="19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(+3%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711" y="2038737"/>
            <a:ext cx="8752239" cy="482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Ottobre 2018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ottobre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22573"/>
              </p:ext>
            </p:extLst>
          </p:nvPr>
        </p:nvGraphicFramePr>
        <p:xfrm>
          <a:off x="696181" y="1959912"/>
          <a:ext cx="3376412" cy="392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3.713.737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3.620.019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371.520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345.833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339.280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318.780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319.985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331.117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318.720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323.556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312.445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285.730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306.157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272.752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301.045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289.725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300.175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288.850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273.040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246.510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235.240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249.741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167.405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221.300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128.245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124.375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122.000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122.520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116.390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102.080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89.850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86.575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12.240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10.575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930559"/>
              </p:ext>
            </p:extLst>
          </p:nvPr>
        </p:nvGraphicFramePr>
        <p:xfrm>
          <a:off x="4427722" y="1959912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18598"/>
              </p:ext>
            </p:extLst>
          </p:nvPr>
        </p:nvGraphicFramePr>
        <p:xfrm>
          <a:off x="8159262" y="1959912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835</Words>
  <Application>Microsoft Office PowerPoint</Application>
  <PresentationFormat>Widescreen</PresentationFormat>
  <Paragraphs>510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311</cp:revision>
  <dcterms:created xsi:type="dcterms:W3CDTF">2016-12-22T14:38:52Z</dcterms:created>
  <dcterms:modified xsi:type="dcterms:W3CDTF">2018-11-27T11:53:47Z</dcterms:modified>
</cp:coreProperties>
</file>