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7" r:id="rId2"/>
    <p:sldId id="346" r:id="rId3"/>
    <p:sldId id="348" r:id="rId4"/>
    <p:sldId id="34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013"/>
    <a:srgbClr val="B52D1A"/>
    <a:srgbClr val="CC0000"/>
    <a:srgbClr val="360812"/>
    <a:srgbClr val="5B9BD5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5422" autoAdjust="0"/>
  </p:normalViewPr>
  <p:slideViewPr>
    <p:cSldViewPr snapToGrid="0">
      <p:cViewPr varScale="1">
        <p:scale>
          <a:sx n="93" d="100"/>
          <a:sy n="9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20/12/2018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Gennaio-novembre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5541"/>
              </p:ext>
            </p:extLst>
          </p:nvPr>
        </p:nvGraphicFramePr>
        <p:xfrm>
          <a:off x="4014485" y="1530347"/>
          <a:ext cx="7442523" cy="521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206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32.694.289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(+3%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727" y="2047400"/>
            <a:ext cx="7584626" cy="48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Gennaio-novembre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gennaio-novembre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25843"/>
              </p:ext>
            </p:extLst>
          </p:nvPr>
        </p:nvGraphicFramePr>
        <p:xfrm>
          <a:off x="696182" y="1959915"/>
          <a:ext cx="3376412" cy="392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607"/>
                <a:gridCol w="875285"/>
                <a:gridCol w="875285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32.694.289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31.618.998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3.060.604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2.855.913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2.953.830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2.797.279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2.880.181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2.876.696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2.880.136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2.842.085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2.749.217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2.541.811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2.739.049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2.433.904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2.726.509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2.504.008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2.701.656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2.414.053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2.239.765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2.145.624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2.151.041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2.337.386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1.527.072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1.941.989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1.135.862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1.163.717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1.116.285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1.009.547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964.541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937.615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778.541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716.901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90.000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100.470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22863"/>
              </p:ext>
            </p:extLst>
          </p:nvPr>
        </p:nvGraphicFramePr>
        <p:xfrm>
          <a:off x="4427722" y="1959915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2.502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2.422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1.018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3444"/>
              </p:ext>
            </p:extLst>
          </p:nvPr>
        </p:nvGraphicFramePr>
        <p:xfrm>
          <a:off x="8159262" y="1959915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1.227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1.174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</a:p>
          <a:p>
            <a:pPr>
              <a:lnSpc>
                <a:spcPct val="90000"/>
              </a:lnSpc>
            </a:pPr>
            <a:endParaRPr lang="it-IT" sz="400" b="1" dirty="0" smtClean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Novembre 2018</a:t>
            </a:r>
            <a:endParaRPr lang="it-IT" sz="16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84066"/>
              </p:ext>
            </p:extLst>
          </p:nvPr>
        </p:nvGraphicFramePr>
        <p:xfrm>
          <a:off x="4014485" y="1530347"/>
          <a:ext cx="7442523" cy="521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63206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3.763.781</a:t>
                      </a:r>
                      <a:r>
                        <a:rPr lang="it-IT" sz="19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(+4% 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vs 2017)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2018 VS 2017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1068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166" y="2065106"/>
            <a:ext cx="7836718" cy="47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Novembre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2018 vs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novembre </a:t>
            </a:r>
            <a:r>
              <a:rPr lang="it-IT" sz="1600" b="1" i="1" u="sng" spc="93" dirty="0" smtClean="0">
                <a:solidFill>
                  <a:srgbClr val="C30017"/>
                </a:solidFill>
                <a:latin typeface="Times New Roman"/>
                <a:cs typeface="Times New Roman"/>
              </a:rPr>
              <a:t>2017</a:t>
            </a:r>
            <a:endParaRPr lang="it-IT" sz="16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29380"/>
              </p:ext>
            </p:extLst>
          </p:nvPr>
        </p:nvGraphicFramePr>
        <p:xfrm>
          <a:off x="696181" y="1959912"/>
          <a:ext cx="3376412" cy="3929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843"/>
                <a:gridCol w="822167"/>
                <a:gridCol w="822167"/>
                <a:gridCol w="744235"/>
              </a:tblGrid>
              <a:tr h="225985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3.763.781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3.623.872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365.134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330.913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349.089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316.265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330.209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269.885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323.172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327.205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322.115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324.226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317.255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278.455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309.567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301.558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302.454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288.200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269.055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236.665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249.426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264.765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155.380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209.865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129.435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127.155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128.275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128.770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120.700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109.310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80.705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97.440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11.810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13.195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49505"/>
              </p:ext>
            </p:extLst>
          </p:nvPr>
        </p:nvGraphicFramePr>
        <p:xfrm>
          <a:off x="4427722" y="1959912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847942"/>
              </p:ext>
            </p:extLst>
          </p:nvPr>
        </p:nvGraphicFramePr>
        <p:xfrm>
          <a:off x="8159262" y="1959912"/>
          <a:ext cx="3376410" cy="392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705"/>
                <a:gridCol w="744235"/>
                <a:gridCol w="744235"/>
                <a:gridCol w="744235"/>
              </a:tblGrid>
              <a:tr h="226439">
                <a:tc gridSpan="4">
                  <a:txBody>
                    <a:bodyPr/>
                    <a:lstStyle/>
                    <a:p>
                      <a:pPr marL="0" marR="0" indent="0" algn="ctr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INSERZIONISTI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solidFill>
                      <a:srgbClr val="83201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784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2018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18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832013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844</Words>
  <Application>Microsoft Office PowerPoint</Application>
  <PresentationFormat>Widescreen</PresentationFormat>
  <Paragraphs>510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321</cp:revision>
  <dcterms:created xsi:type="dcterms:W3CDTF">2016-12-22T14:38:52Z</dcterms:created>
  <dcterms:modified xsi:type="dcterms:W3CDTF">2018-12-19T23:52:31Z</dcterms:modified>
</cp:coreProperties>
</file>