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7" r:id="rId2"/>
    <p:sldId id="346" r:id="rId3"/>
    <p:sldId id="348" r:id="rId4"/>
    <p:sldId id="34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0812"/>
    <a:srgbClr val="5B9BD5"/>
    <a:srgbClr val="B52D1A"/>
    <a:srgbClr val="DDDDDD"/>
    <a:srgbClr val="D81E27"/>
    <a:srgbClr val="D7D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1" autoAdjust="0"/>
    <p:restoredTop sz="95422" autoAdjust="0"/>
  </p:normalViewPr>
  <p:slideViewPr>
    <p:cSldViewPr snapToGrid="0">
      <p:cViewPr varScale="1">
        <p:scale>
          <a:sx n="83" d="100"/>
          <a:sy n="83" d="100"/>
        </p:scale>
        <p:origin x="9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9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B7B4-76C5-47CD-9832-BC7D3E0A0091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47538-38C9-4D79-9313-92D7539C2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55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7007-D99C-4C6E-A614-6C2C9B5CF773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35BBD-EDBA-4378-90C8-96F811C36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03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030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73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/>
          <p:nvPr userDrawn="1"/>
        </p:nvSpPr>
        <p:spPr>
          <a:xfrm>
            <a:off x="0" y="322776"/>
            <a:ext cx="12192000" cy="367259"/>
          </a:xfrm>
          <a:prstGeom prst="rect">
            <a:avLst/>
          </a:prstGeom>
          <a:gradFill flip="none" rotWithShape="1">
            <a:gsLst>
              <a:gs pos="100000">
                <a:srgbClr val="119AA8"/>
              </a:gs>
              <a:gs pos="25000">
                <a:srgbClr val="CC00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 dirty="0">
              <a:solidFill>
                <a:srgbClr val="CC0000"/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909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Gennaio-aprile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</a:t>
            </a:r>
            <a:endParaRPr lang="it-IT" sz="1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59361"/>
              </p:ext>
            </p:extLst>
          </p:nvPr>
        </p:nvGraphicFramePr>
        <p:xfrm>
          <a:off x="4014485" y="1530347"/>
          <a:ext cx="7442523" cy="521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632064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11.466.726</a:t>
                      </a:r>
                      <a:r>
                        <a:rPr lang="it-IT" sz="19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(+9%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vs 2017)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2018 VS 2017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822" y="2018637"/>
            <a:ext cx="7949234" cy="487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Gennaio-aprile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 vs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gennaio-aprile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2017</a:t>
            </a:r>
            <a:endParaRPr lang="it-IT" sz="1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34281"/>
              </p:ext>
            </p:extLst>
          </p:nvPr>
        </p:nvGraphicFramePr>
        <p:xfrm>
          <a:off x="1044575" y="1992846"/>
          <a:ext cx="3376412" cy="360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843"/>
                <a:gridCol w="822167"/>
                <a:gridCol w="822167"/>
                <a:gridCol w="744235"/>
              </a:tblGrid>
              <a:tr h="225985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</a:tr>
              <a:tr h="18755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11.466.726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10.520.701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804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1.080.495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976.313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1.009.110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863.695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1.007.040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970.026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994.880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915.636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994.510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841.370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992.313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923.609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976.265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851.562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964.713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839.800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788.382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756.350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777.748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697.165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479.575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632.993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432.085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295.065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387.040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395.750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318.475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313.995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235.770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210.546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28.325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36.826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323319"/>
              </p:ext>
            </p:extLst>
          </p:nvPr>
        </p:nvGraphicFramePr>
        <p:xfrm>
          <a:off x="4601918" y="1992844"/>
          <a:ext cx="3376410" cy="360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</a:tr>
              <a:tr h="18793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1.129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1.064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8084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14203"/>
              </p:ext>
            </p:extLst>
          </p:nvPr>
        </p:nvGraphicFramePr>
        <p:xfrm>
          <a:off x="8159261" y="1992844"/>
          <a:ext cx="3376410" cy="360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INSERZIONISTI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</a:tr>
              <a:tr h="18793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641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8084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</a:t>
            </a:r>
            <a:r>
              <a:rPr lang="it-IT" sz="2400" b="1" dirty="0" smtClean="0">
                <a:latin typeface="TrebuchetMS-Bold"/>
                <a:cs typeface="TrebuchetMS-Bold"/>
              </a:rPr>
              <a:t>SECONDI</a:t>
            </a:r>
          </a:p>
          <a:p>
            <a:pPr>
              <a:lnSpc>
                <a:spcPct val="90000"/>
              </a:lnSpc>
            </a:pPr>
            <a:endParaRPr lang="it-IT" sz="400" b="1" dirty="0" smtClean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Aprile 2018</a:t>
            </a:r>
            <a:endParaRPr lang="it-IT" sz="1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02353"/>
              </p:ext>
            </p:extLst>
          </p:nvPr>
        </p:nvGraphicFramePr>
        <p:xfrm>
          <a:off x="4014485" y="1530347"/>
          <a:ext cx="7442523" cy="5086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639650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3.272.555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(+25%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vs 2017)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2018 VS 2017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3361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685" y="2015589"/>
            <a:ext cx="8218025" cy="474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0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Aprile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 vs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aprile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2017</a:t>
            </a:r>
            <a:endParaRPr lang="it-IT" sz="1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54646"/>
              </p:ext>
            </p:extLst>
          </p:nvPr>
        </p:nvGraphicFramePr>
        <p:xfrm>
          <a:off x="1044575" y="1992846"/>
          <a:ext cx="3376412" cy="360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843"/>
                <a:gridCol w="822167"/>
                <a:gridCol w="822167"/>
                <a:gridCol w="744235"/>
              </a:tblGrid>
              <a:tr h="225985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</a:tr>
              <a:tr h="18755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3.272.555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2.620.433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804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311.485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231.590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295.152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220.665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287.453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220.352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283.810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217.970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281.075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249.821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278.755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205.050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273.285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207.965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265.585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218.544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220.175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170.265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191.350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194.213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160.750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154.970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131.775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74.010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113.440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106.738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91.205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79.302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79.840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59.791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7.420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9.187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773109"/>
              </p:ext>
            </p:extLst>
          </p:nvPr>
        </p:nvGraphicFramePr>
        <p:xfrm>
          <a:off x="4601918" y="1992844"/>
          <a:ext cx="3376410" cy="360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</a:tr>
              <a:tr h="18793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559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507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8084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85661"/>
              </p:ext>
            </p:extLst>
          </p:nvPr>
        </p:nvGraphicFramePr>
        <p:xfrm>
          <a:off x="8159261" y="1992844"/>
          <a:ext cx="3376410" cy="360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INSERZIONISTI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360812"/>
                    </a:solidFill>
                  </a:tcPr>
                </a:tc>
              </a:tr>
              <a:tr h="18793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379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8084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71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2970</TotalTime>
  <Words>816</Words>
  <Application>Microsoft Office PowerPoint</Application>
  <PresentationFormat>Widescreen</PresentationFormat>
  <Paragraphs>509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Times New Roman</vt:lpstr>
      <vt:lpstr>TrebuchetMS-Bold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Il Sole 24 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Gobbi Valeria</dc:creator>
  <cp:lastModifiedBy>Lemma Jessica Tina</cp:lastModifiedBy>
  <cp:revision>283</cp:revision>
  <dcterms:created xsi:type="dcterms:W3CDTF">2016-12-22T14:38:52Z</dcterms:created>
  <dcterms:modified xsi:type="dcterms:W3CDTF">2018-05-22T14:01:05Z</dcterms:modified>
</cp:coreProperties>
</file>