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467A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3716" autoAdjust="0"/>
  </p:normalViewPr>
  <p:slideViewPr>
    <p:cSldViewPr>
      <p:cViewPr>
        <p:scale>
          <a:sx n="70" d="100"/>
          <a:sy n="70" d="100"/>
        </p:scale>
        <p:origin x="246" y="-18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9.%20Settem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9.%20Settembre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9.%20Settembre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9.%20Sett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17806685218579E-2"/>
          <c:y val="2.6325628234641435E-2"/>
          <c:w val="0.97736438662956282"/>
          <c:h val="0.85574535636269899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12A1-44D8-B5BA-5BC7C28AA09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(grafico!$B$2:$K$2,grafico!$O$2:$P$2)</c:f>
              <c:numCache>
                <c:formatCode>0.0%</c:formatCode>
                <c:ptCount val="12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8.0094082693736076E-3</c:v>
                </c:pt>
                <c:pt idx="6">
                  <c:v>6.9172902028564968E-3</c:v>
                </c:pt>
                <c:pt idx="7">
                  <c:v>2.8429945127366966E-3</c:v>
                </c:pt>
                <c:pt idx="8">
                  <c:v>5.698008935668979E-3</c:v>
                </c:pt>
                <c:pt idx="9">
                  <c:v>0</c:v>
                </c:pt>
                <c:pt idx="10">
                  <c:v>9.8463182019188026E-3</c:v>
                </c:pt>
                <c:pt idx="11">
                  <c:v>8.1605085536654055E-3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A1-44D8-B5BA-5BC7C28AA090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12A1-44D8-B5BA-5BC7C28AA09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(grafico!$B$3:$K$3,grafico!$O$3:$P$3)</c:f>
              <c:numCache>
                <c:formatCode>0.0%</c:formatCode>
                <c:ptCount val="12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0.17540696954691756</c:v>
                </c:pt>
                <c:pt idx="6">
                  <c:v>0.21299153566223986</c:v>
                </c:pt>
                <c:pt idx="7">
                  <c:v>0.17203209217628998</c:v>
                </c:pt>
                <c:pt idx="8">
                  <c:v>0.14607398206615896</c:v>
                </c:pt>
                <c:pt idx="9">
                  <c:v>0</c:v>
                </c:pt>
                <c:pt idx="10">
                  <c:v>0.14812561937524088</c:v>
                </c:pt>
                <c:pt idx="11">
                  <c:v>0.15525645804998234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A1-44D8-B5BA-5BC7C28AA090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12A1-44D8-B5BA-5BC7C28AA09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(grafico!$B$4:$K$4,grafico!$O$4:$P$4)</c:f>
              <c:numCache>
                <c:formatCode>0.0%</c:formatCode>
                <c:ptCount val="12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0.12735722538582156</c:v>
                </c:pt>
                <c:pt idx="6">
                  <c:v>0.14447659445584807</c:v>
                </c:pt>
                <c:pt idx="7">
                  <c:v>0.11219892039209801</c:v>
                </c:pt>
                <c:pt idx="8">
                  <c:v>0.10672118451309809</c:v>
                </c:pt>
                <c:pt idx="9">
                  <c:v>0</c:v>
                </c:pt>
                <c:pt idx="10">
                  <c:v>0.13310014439717585</c:v>
                </c:pt>
                <c:pt idx="11">
                  <c:v>0.13342865712165089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A1-44D8-B5BA-5BC7C28AA090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12A1-44D8-B5BA-5BC7C28AA09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69,3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(grafico!$B$5:$K$5,grafico!$O$5:$P$5)</c:f>
              <c:numCache>
                <c:formatCode>0.0%</c:formatCode>
                <c:ptCount val="12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0.6810674052983412</c:v>
                </c:pt>
                <c:pt idx="6">
                  <c:v>0.62935433434363142</c:v>
                </c:pt>
                <c:pt idx="7">
                  <c:v>0.71040542075102098</c:v>
                </c:pt>
                <c:pt idx="8">
                  <c:v>0.73100630542532496</c:v>
                </c:pt>
                <c:pt idx="9">
                  <c:v>0</c:v>
                </c:pt>
                <c:pt idx="10">
                  <c:v>0.68770496129877423</c:v>
                </c:pt>
                <c:pt idx="11">
                  <c:v>0.69262242409666352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A1-44D8-B5BA-5BC7C28AA090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12A1-44D8-B5BA-5BC7C28AA09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2A1-44D8-B5BA-5BC7C28AA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(grafico!$B$6:$K$6,grafico!$O$6:$P$6)</c:f>
              <c:numCache>
                <c:formatCode>0.0%</c:formatCode>
                <c:ptCount val="12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8.1589914995460928E-3</c:v>
                </c:pt>
                <c:pt idx="6">
                  <c:v>6.2602453354241531E-3</c:v>
                </c:pt>
                <c:pt idx="7">
                  <c:v>2.5205721678542895E-3</c:v>
                </c:pt>
                <c:pt idx="8">
                  <c:v>1.0500519059748976E-2</c:v>
                </c:pt>
                <c:pt idx="9">
                  <c:v>0</c:v>
                </c:pt>
                <c:pt idx="10">
                  <c:v>2.1222956726890247E-2</c:v>
                </c:pt>
                <c:pt idx="11">
                  <c:v>1.0531952178037879E-2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A1-44D8-B5BA-5BC7C28AA0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5175624"/>
        <c:axId val="145176016"/>
      </c:barChart>
      <c:catAx>
        <c:axId val="145175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176016"/>
        <c:crosses val="autoZero"/>
        <c:auto val="1"/>
        <c:lblAlgn val="ctr"/>
        <c:lblOffset val="100"/>
        <c:noMultiLvlLbl val="0"/>
      </c:catAx>
      <c:valAx>
        <c:axId val="145176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517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98119936786981E-2"/>
                  <c:y val="4.841958659966794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4.392003148619668E-3</c:v>
                </c:pt>
                <c:pt idx="1">
                  <c:v>4.4378698224852072E-3</c:v>
                </c:pt>
                <c:pt idx="2">
                  <c:v>4.7831515308323211E-3</c:v>
                </c:pt>
                <c:pt idx="3">
                  <c:v>7.4986742946887234E-3</c:v>
                </c:pt>
                <c:pt idx="4">
                  <c:v>4.9501568518133168E-3</c:v>
                </c:pt>
                <c:pt idx="5">
                  <c:v>5.0397806094504083E-3</c:v>
                </c:pt>
                <c:pt idx="6">
                  <c:v>5.698008935668979E-3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D0-4452-BA19-FD1F663AC048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997911040875402E-3"/>
                  <c:y val="-4.84195865996697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0.12930826753628544</c:v>
                </c:pt>
                <c:pt idx="1">
                  <c:v>0.12250067679931934</c:v>
                </c:pt>
                <c:pt idx="2">
                  <c:v>0.17823005942140105</c:v>
                </c:pt>
                <c:pt idx="3">
                  <c:v>0.10323786725642255</c:v>
                </c:pt>
                <c:pt idx="4">
                  <c:v>6.2787839763799626E-3</c:v>
                </c:pt>
                <c:pt idx="5">
                  <c:v>0.15453551891903136</c:v>
                </c:pt>
                <c:pt idx="6">
                  <c:v>0.14607398206615896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D0-4452-BA19-FD1F663AC048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0.10482815123013037</c:v>
                </c:pt>
                <c:pt idx="1">
                  <c:v>0.12731078624743783</c:v>
                </c:pt>
                <c:pt idx="2">
                  <c:v>7.7946249486422009E-2</c:v>
                </c:pt>
                <c:pt idx="3">
                  <c:v>0.11473496053691556</c:v>
                </c:pt>
                <c:pt idx="4">
                  <c:v>0.16480630077071368</c:v>
                </c:pt>
                <c:pt idx="5">
                  <c:v>0.12283677375885318</c:v>
                </c:pt>
                <c:pt idx="6">
                  <c:v>0.10672118451309809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D0-4452-BA19-FD1F663AC048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0.75525144780279363</c:v>
                </c:pt>
                <c:pt idx="1">
                  <c:v>0.73144603008856401</c:v>
                </c:pt>
                <c:pt idx="2">
                  <c:v>0.72565317826534126</c:v>
                </c:pt>
                <c:pt idx="3">
                  <c:v>0.75237856768766187</c:v>
                </c:pt>
                <c:pt idx="4">
                  <c:v>0.80834789300311349</c:v>
                </c:pt>
                <c:pt idx="5">
                  <c:v>0.69925663866298327</c:v>
                </c:pt>
                <c:pt idx="6">
                  <c:v>0.73100630542532496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D0-4452-BA19-FD1F663AC048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9D0-4452-BA19-FD1F663AC0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6.2201302821709411E-3</c:v>
                </c:pt>
                <c:pt idx="1">
                  <c:v>1.4304637042193603E-2</c:v>
                </c:pt>
                <c:pt idx="2">
                  <c:v>1.3387361296003404E-2</c:v>
                </c:pt>
                <c:pt idx="3">
                  <c:v>2.2149930224311304E-2</c:v>
                </c:pt>
                <c:pt idx="4">
                  <c:v>1.5616865397979575E-2</c:v>
                </c:pt>
                <c:pt idx="5">
                  <c:v>1.8331288049681798E-2</c:v>
                </c:pt>
                <c:pt idx="6">
                  <c:v>1.0500519059748976E-2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D0-4452-BA19-FD1F663AC0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177192"/>
        <c:axId val="145177584"/>
      </c:barChart>
      <c:catAx>
        <c:axId val="14517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177584"/>
        <c:crosses val="autoZero"/>
        <c:auto val="1"/>
        <c:lblAlgn val="ctr"/>
        <c:lblOffset val="100"/>
        <c:noMultiLvlLbl val="0"/>
      </c:catAx>
      <c:valAx>
        <c:axId val="14517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17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784004068193885E-2"/>
          <c:y val="2.0742611071103232E-2"/>
          <c:w val="0.93064974418825375"/>
          <c:h val="0.776676661318702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mensile!$C$2:$C$142</c:f>
              <c:strCache>
                <c:ptCount val="141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</c:strCache>
            </c:strRef>
          </c:cat>
          <c:val>
            <c:numRef>
              <c:f>mensile!$D$2:$D$142</c:f>
              <c:numCache>
                <c:formatCode>#,##0</c:formatCode>
                <c:ptCount val="141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21015</c:v>
                </c:pt>
                <c:pt idx="133">
                  <c:v>26071</c:v>
                </c:pt>
                <c:pt idx="134">
                  <c:v>32717</c:v>
                </c:pt>
                <c:pt idx="135">
                  <c:v>32521</c:v>
                </c:pt>
                <c:pt idx="136">
                  <c:v>35562</c:v>
                </c:pt>
                <c:pt idx="137">
                  <c:v>35621</c:v>
                </c:pt>
                <c:pt idx="138">
                  <c:v>28299</c:v>
                </c:pt>
                <c:pt idx="139">
                  <c:v>14210</c:v>
                </c:pt>
                <c:pt idx="140">
                  <c:v>28602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53-4E1B-92CD-0712681F3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057008"/>
        <c:axId val="206574120"/>
      </c:lineChart>
      <c:catAx>
        <c:axId val="14405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6574120"/>
        <c:crosses val="autoZero"/>
        <c:auto val="1"/>
        <c:lblAlgn val="ctr"/>
        <c:lblOffset val="100"/>
        <c:noMultiLvlLbl val="0"/>
      </c:catAx>
      <c:valAx>
        <c:axId val="206574120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405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75296"/>
        <c:axId val="206575688"/>
      </c:lineChart>
      <c:catAx>
        <c:axId val="2065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6575688"/>
        <c:crosses val="autoZero"/>
        <c:auto val="1"/>
        <c:lblAlgn val="ctr"/>
        <c:lblOffset val="100"/>
        <c:noMultiLvlLbl val="0"/>
      </c:catAx>
      <c:valAx>
        <c:axId val="20657568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657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4009552894632E-2"/>
          <c:y val="2.4623090585739499E-2"/>
          <c:w val="0.93439993406448529"/>
          <c:h val="0.81990266924980526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mensile!$C$13:$C$142</c:f>
              <c:strCache>
                <c:ptCount val="130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857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mensile!$C$13:$C$142</c:f>
              <c:strCache>
                <c:ptCount val="130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</c:strCache>
            </c:strRef>
          </c:cat>
          <c:val>
            <c:numRef>
              <c:f>mensile!$E$13:$E$142</c:f>
              <c:numCache>
                <c:formatCode>#,##0</c:formatCode>
                <c:ptCount val="130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28780.25</c:v>
                </c:pt>
                <c:pt idx="122">
                  <c:v>28882.916666666668</c:v>
                </c:pt>
                <c:pt idx="123">
                  <c:v>29130.833333333332</c:v>
                </c:pt>
                <c:pt idx="124">
                  <c:v>29551.166666666668</c:v>
                </c:pt>
                <c:pt idx="125">
                  <c:v>29476.5</c:v>
                </c:pt>
                <c:pt idx="126">
                  <c:v>29667.833333333332</c:v>
                </c:pt>
                <c:pt idx="127">
                  <c:v>29621</c:v>
                </c:pt>
                <c:pt idx="128">
                  <c:v>29803.416666666668</c:v>
                </c:pt>
                <c:pt idx="129">
                  <c:v>29805.666666666668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8D-48CA-9699-C8A2B0500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76472"/>
        <c:axId val="206576864"/>
      </c:lineChart>
      <c:catAx>
        <c:axId val="20657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6576864"/>
        <c:crosses val="autoZero"/>
        <c:auto val="0"/>
        <c:lblAlgn val="ctr"/>
        <c:lblOffset val="100"/>
        <c:noMultiLvlLbl val="0"/>
      </c:catAx>
      <c:valAx>
        <c:axId val="20657686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6576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SETTEMBRE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25 ottobre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12402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Settembre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2873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Settembre 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32606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231.712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254.618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55913"/>
              </p:ext>
            </p:extLst>
          </p:nvPr>
        </p:nvGraphicFramePr>
        <p:xfrm>
          <a:off x="74222" y="1027297"/>
          <a:ext cx="11953328" cy="486523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70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211.687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233.935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1.074.380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1.150.152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1.233.183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65081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Set.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1.233.183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307.967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198.502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689.241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79683" y="961323"/>
            <a:ext cx="12343381" cy="5750704"/>
            <a:chOff x="-79683" y="961323"/>
            <a:chExt cx="12343381" cy="5750704"/>
          </a:xfrm>
        </p:grpSpPr>
        <p:sp>
          <p:nvSpPr>
            <p:cNvPr id="2" name="Rettangolo 1"/>
            <p:cNvSpPr/>
            <p:nvPr/>
          </p:nvSpPr>
          <p:spPr>
            <a:xfrm>
              <a:off x="1070355" y="6465806"/>
              <a:ext cx="737461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N.B. I dati riportati nel grafico si riferiscono ai dati presenti nella tavola III del report</a:t>
              </a:r>
              <a:endParaRPr lang="it-IT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-18358" y="994017"/>
              <a:ext cx="118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065653" y="961323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29.754.028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088757" y="961324"/>
              <a:ext cx="107824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27.886.972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05746" y="988175"/>
              <a:ext cx="12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074396" y="992158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057698" y="992086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036598" y="982956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Maggio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054080" y="982956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Giugno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3.877.440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036025" y="977317"/>
              <a:ext cx="111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Luglio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3.275.271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935898" y="975839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Agosto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1.972.568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8004849" y="965709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Settembre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3.519.826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0" name="Gra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2216319"/>
                </p:ext>
              </p:extLst>
            </p:nvPr>
          </p:nvGraphicFramePr>
          <p:xfrm>
            <a:off x="-79683" y="1704985"/>
            <a:ext cx="12343381" cy="4722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Settembre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87683"/>
              </p:ext>
            </p:extLst>
          </p:nvPr>
        </p:nvGraphicFramePr>
        <p:xfrm>
          <a:off x="803412" y="847485"/>
          <a:ext cx="10585176" cy="524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5" grpId="1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79880" y="6323834"/>
            <a:ext cx="972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30815" y="1311733"/>
            <a:ext cx="11389821" cy="5372622"/>
            <a:chOff x="430815" y="1066807"/>
            <a:chExt cx="11389821" cy="5867248"/>
          </a:xfrm>
        </p:grpSpPr>
        <p:grpSp>
          <p:nvGrpSpPr>
            <p:cNvPr id="3" name="Gruppo 2"/>
            <p:cNvGrpSpPr/>
            <p:nvPr/>
          </p:nvGrpSpPr>
          <p:grpSpPr>
            <a:xfrm>
              <a:off x="1129128" y="1066807"/>
              <a:ext cx="10678808" cy="4718702"/>
              <a:chOff x="1129128" y="1066807"/>
              <a:chExt cx="10678808" cy="4718702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664107" y="1428515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970438" y="1428681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1129128" y="1429509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813171" y="1428683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1158898" y="1068779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8500776" y="1428151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10356623" y="1427913"/>
                <a:ext cx="909542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090460" y="1070445"/>
                <a:ext cx="851564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993888" y="1071264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826106" y="1071264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937641" y="1070111"/>
                <a:ext cx="851564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767303" y="1068229"/>
                <a:ext cx="851564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682515" y="1071404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615920" y="1070157"/>
                <a:ext cx="851564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8535131" y="1071902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9452623" y="1066807"/>
                <a:ext cx="851564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10359861" y="1068428"/>
                <a:ext cx="869682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1300622" y="1066807"/>
                <a:ext cx="507314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1945492"/>
                </p:ext>
              </p:extLst>
            </p:nvPr>
          </p:nvGraphicFramePr>
          <p:xfrm>
            <a:off x="430815" y="1315717"/>
            <a:ext cx="11389821" cy="5618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79375" y="1268760"/>
            <a:ext cx="11233249" cy="5509489"/>
            <a:chOff x="479375" y="1187964"/>
            <a:chExt cx="11233249" cy="5509489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5500775"/>
                </p:ext>
              </p:extLst>
            </p:nvPr>
          </p:nvGraphicFramePr>
          <p:xfrm>
            <a:off x="716340" y="1574826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7043245" y="1576957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062559" y="1573950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081514" y="1574778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054543" y="1573952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125308" y="118993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032063" y="1579768"/>
              <a:ext cx="9936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1006840" y="1579939"/>
              <a:ext cx="486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142224" y="119160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113409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100027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120211" y="119126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104290" y="1189386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077657" y="119256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092594" y="119131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062314" y="119305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055092" y="1187964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047596" y="1187964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Gra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3441689"/>
                </p:ext>
              </p:extLst>
            </p:nvPr>
          </p:nvGraphicFramePr>
          <p:xfrm>
            <a:off x="479375" y="1449574"/>
            <a:ext cx="11233249" cy="52478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27760</TotalTime>
  <Words>1025</Words>
  <Application>Microsoft Office PowerPoint</Application>
  <PresentationFormat>Widescreen</PresentationFormat>
  <Paragraphs>774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2072</cp:revision>
  <cp:lastPrinted>2018-10-17T11:05:04Z</cp:lastPrinted>
  <dcterms:created xsi:type="dcterms:W3CDTF">2006-03-29T09:09:15Z</dcterms:created>
  <dcterms:modified xsi:type="dcterms:W3CDTF">2018-10-18T08:06:36Z</dcterms:modified>
</cp:coreProperties>
</file>