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78" r:id="rId3"/>
    <p:sldMasterId id="2147483696" r:id="rId4"/>
    <p:sldMasterId id="2147483712" r:id="rId5"/>
  </p:sldMasterIdLst>
  <p:notesMasterIdLst>
    <p:notesMasterId r:id="rId16"/>
  </p:notesMasterIdLst>
  <p:handoutMasterIdLst>
    <p:handoutMasterId r:id="rId17"/>
  </p:handoutMasterIdLst>
  <p:sldIdLst>
    <p:sldId id="407" r:id="rId6"/>
    <p:sldId id="396" r:id="rId7"/>
    <p:sldId id="389" r:id="rId8"/>
    <p:sldId id="393" r:id="rId9"/>
    <p:sldId id="373" r:id="rId10"/>
    <p:sldId id="411" r:id="rId11"/>
    <p:sldId id="410" r:id="rId12"/>
    <p:sldId id="387" r:id="rId13"/>
    <p:sldId id="388" r:id="rId14"/>
    <p:sldId id="408" r:id="rId15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2060"/>
    <a:srgbClr val="00467A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88" autoAdjust="0"/>
    <p:restoredTop sz="93716" autoAdjust="0"/>
  </p:normalViewPr>
  <p:slideViewPr>
    <p:cSldViewPr>
      <p:cViewPr varScale="1">
        <p:scale>
          <a:sx n="66" d="100"/>
          <a:sy n="66" d="100"/>
        </p:scale>
        <p:origin x="222" y="66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45" d="100"/>
          <a:sy n="45" d="100"/>
        </p:scale>
        <p:origin x="-3054" y="-10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commentAuthors" Target="commentAuthors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6.%20Giugno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6.%20Giugn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6.%20Giugn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6.%20Giugn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3333488588461732E-2"/>
          <c:y val="2.95440280035935E-2"/>
          <c:w val="0.97333302282307654"/>
          <c:h val="0.78707912977716565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(grafico!$B$2:$H$2,grafico!$O$2:$P$2)</c:f>
              <c:numCache>
                <c:formatCode>0.0%</c:formatCode>
                <c:ptCount val="9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8.0094082693736076E-3</c:v>
                </c:pt>
                <c:pt idx="6">
                  <c:v>0</c:v>
                </c:pt>
                <c:pt idx="7">
                  <c:v>1.0205014675964897E-2</c:v>
                </c:pt>
                <c:pt idx="8">
                  <c:v>9.2673513747951464E-3</c:v>
                </c:pt>
              </c:numCache>
            </c:numRef>
          </c:val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17,5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(grafico!$B$3:$H$3,grafico!$O$3:$P$3)</c:f>
              <c:numCache>
                <c:formatCode>0.0%</c:formatCode>
                <c:ptCount val="9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0.17540696954691756</c:v>
                </c:pt>
                <c:pt idx="6">
                  <c:v>0</c:v>
                </c:pt>
                <c:pt idx="7">
                  <c:v>0.13664825085223736</c:v>
                </c:pt>
                <c:pt idx="8">
                  <c:v>0.14620923120409191</c:v>
                </c:pt>
              </c:numCache>
            </c:numRef>
          </c:val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(grafico!$B$4:$H$4,grafico!$O$4:$P$4)</c:f>
              <c:numCache>
                <c:formatCode>0.0%</c:formatCode>
                <c:ptCount val="9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0.12735722538582156</c:v>
                </c:pt>
                <c:pt idx="6">
                  <c:v>0</c:v>
                </c:pt>
                <c:pt idx="7">
                  <c:v>0.13383012922072984</c:v>
                </c:pt>
                <c:pt idx="8">
                  <c:v>0.13817925478559576</c:v>
                </c:pt>
              </c:numCache>
            </c:numRef>
          </c:val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69,6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69,4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(grafico!$B$5:$H$5,grafico!$O$5:$P$5)</c:f>
              <c:numCache>
                <c:formatCode>0.0%</c:formatCode>
                <c:ptCount val="9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0.6810674052983412</c:v>
                </c:pt>
                <c:pt idx="6">
                  <c:v>0</c:v>
                </c:pt>
                <c:pt idx="7">
                  <c:v>0.69639838179129698</c:v>
                </c:pt>
                <c:pt idx="8">
                  <c:v>0.6943872551904301</c:v>
                </c:pt>
              </c:numCache>
            </c:numRef>
          </c:val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(grafico!$B$6:$H$6,grafico!$O$6:$P$6)</c:f>
              <c:numCache>
                <c:formatCode>0.0%</c:formatCode>
                <c:ptCount val="9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8.1589914995460928E-3</c:v>
                </c:pt>
                <c:pt idx="6">
                  <c:v>0</c:v>
                </c:pt>
                <c:pt idx="7">
                  <c:v>2.2918223459770896E-2</c:v>
                </c:pt>
                <c:pt idx="8">
                  <c:v>1.1956907445087079E-2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33186256"/>
        <c:axId val="133186648"/>
      </c:barChart>
      <c:catAx>
        <c:axId val="1331862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3186648"/>
        <c:crosses val="autoZero"/>
        <c:auto val="1"/>
        <c:lblAlgn val="ctr"/>
        <c:lblOffset val="100"/>
        <c:noMultiLvlLbl val="0"/>
      </c:catAx>
      <c:valAx>
        <c:axId val="13318664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3186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 dirty="0" smtClean="0"/>
                      <a:t>0,4</a:t>
                    </a:r>
                    <a:endParaRPr lang="en-US" dirty="0"/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it-IT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1.2813867772402673E-2</c:v>
                </c:pt>
                <c:pt idx="1">
                  <c:v>4.2409015413674856E-3</c:v>
                </c:pt>
                <c:pt idx="2">
                  <c:v>1.0370221969941492E-2</c:v>
                </c:pt>
                <c:pt idx="3">
                  <c:v>9.3973227098612111E-3</c:v>
                </c:pt>
                <c:pt idx="4">
                  <c:v>1.4525821640185076E-2</c:v>
                </c:pt>
                <c:pt idx="5">
                  <c:v>2.0698167343035128E-2</c:v>
                </c:pt>
                <c:pt idx="6">
                  <c:v>8.0094082693736076E-3</c:v>
                </c:pt>
              </c:numCache>
            </c:numRef>
          </c:val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2141483270517888E-3"/>
                  <c:y val="-1.1760491933043352E-2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0.12952894638332182</c:v>
                </c:pt>
                <c:pt idx="1">
                  <c:v>0.12940720253682142</c:v>
                </c:pt>
                <c:pt idx="2">
                  <c:v>0.16496377174530033</c:v>
                </c:pt>
                <c:pt idx="3">
                  <c:v>0.14064028433410677</c:v>
                </c:pt>
                <c:pt idx="4">
                  <c:v>2.5695622264458467E-2</c:v>
                </c:pt>
                <c:pt idx="5">
                  <c:v>0.14389119730141908</c:v>
                </c:pt>
                <c:pt idx="6">
                  <c:v>0.17540696954691756</c:v>
                </c:pt>
              </c:numCache>
            </c:numRef>
          </c:val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0.10756210166628273</c:v>
                </c:pt>
                <c:pt idx="1">
                  <c:v>8.0548181152594059E-2</c:v>
                </c:pt>
                <c:pt idx="2">
                  <c:v>0.12638522525330098</c:v>
                </c:pt>
                <c:pt idx="3">
                  <c:v>0.11267910687560916</c:v>
                </c:pt>
                <c:pt idx="4">
                  <c:v>0.12825749639495151</c:v>
                </c:pt>
                <c:pt idx="5">
                  <c:v>0.1285907841566073</c:v>
                </c:pt>
                <c:pt idx="6">
                  <c:v>0.12735722538582156</c:v>
                </c:pt>
              </c:numCache>
            </c:numRef>
          </c:val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0.73572267574675576</c:v>
                </c:pt>
                <c:pt idx="1">
                  <c:v>0.76888714932050284</c:v>
                </c:pt>
                <c:pt idx="2">
                  <c:v>0.66857101517023387</c:v>
                </c:pt>
                <c:pt idx="3">
                  <c:v>0.69873414275764079</c:v>
                </c:pt>
                <c:pt idx="4">
                  <c:v>0.80314998004437699</c:v>
                </c:pt>
                <c:pt idx="5">
                  <c:v>0.68195254004359773</c:v>
                </c:pt>
                <c:pt idx="6">
                  <c:v>0.6810674052983412</c:v>
                </c:pt>
              </c:numCache>
            </c:numRef>
          </c:val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1.4372408431237042E-2</c:v>
                </c:pt>
                <c:pt idx="1">
                  <c:v>1.6916565448714161E-2</c:v>
                </c:pt>
                <c:pt idx="2">
                  <c:v>2.9709765861223338E-2</c:v>
                </c:pt>
                <c:pt idx="3">
                  <c:v>3.8549143322782059E-2</c:v>
                </c:pt>
                <c:pt idx="4">
                  <c:v>2.8371079656027903E-2</c:v>
                </c:pt>
                <c:pt idx="5">
                  <c:v>2.4867311155340726E-2</c:v>
                </c:pt>
                <c:pt idx="6">
                  <c:v>8.1589914995460928E-3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33187432"/>
        <c:axId val="133187824"/>
      </c:barChart>
      <c:catAx>
        <c:axId val="133187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3187824"/>
        <c:crosses val="autoZero"/>
        <c:auto val="1"/>
        <c:lblAlgn val="ctr"/>
        <c:lblOffset val="100"/>
        <c:noMultiLvlLbl val="0"/>
      </c:catAx>
      <c:valAx>
        <c:axId val="13318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3187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mensile!$C$2:$C$139</c:f>
              <c:strCache>
                <c:ptCount val="138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</c:strCache>
            </c:strRef>
          </c:cat>
          <c:val>
            <c:numRef>
              <c:f>mensile!$D$2:$D$139</c:f>
              <c:numCache>
                <c:formatCode>#,##0</c:formatCode>
                <c:ptCount val="138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21015</c:v>
                </c:pt>
                <c:pt idx="133">
                  <c:v>26071</c:v>
                </c:pt>
                <c:pt idx="134">
                  <c:v>32717</c:v>
                </c:pt>
                <c:pt idx="135">
                  <c:v>32521</c:v>
                </c:pt>
                <c:pt idx="136">
                  <c:v>35562</c:v>
                </c:pt>
                <c:pt idx="137">
                  <c:v>35621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33181552"/>
        <c:axId val="133182336"/>
      </c:lineChart>
      <c:catAx>
        <c:axId val="1331815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3182336"/>
        <c:crosses val="autoZero"/>
        <c:auto val="1"/>
        <c:lblAlgn val="ctr"/>
        <c:lblOffset val="100"/>
        <c:noMultiLvlLbl val="0"/>
      </c:catAx>
      <c:valAx>
        <c:axId val="133182336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3318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740904"/>
        <c:axId val="188741296"/>
      </c:lineChart>
      <c:catAx>
        <c:axId val="188740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88741296"/>
        <c:crosses val="autoZero"/>
        <c:auto val="1"/>
        <c:lblAlgn val="ctr"/>
        <c:lblOffset val="100"/>
        <c:noMultiLvlLbl val="0"/>
      </c:catAx>
      <c:valAx>
        <c:axId val="18874129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887409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361924487783326E-2"/>
          <c:y val="2.2227501688289686E-2"/>
          <c:w val="0.93434293360413601"/>
          <c:h val="0.81979625059156602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mensile!$C$13:$C$139</c:f>
              <c:strCache>
                <c:ptCount val="127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mensile!$C$13:$C$139</c:f>
              <c:strCache>
                <c:ptCount val="127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</c:strCache>
            </c:strRef>
          </c:cat>
          <c:val>
            <c:numRef>
              <c:f>mensile!$E$13:$E$139</c:f>
              <c:numCache>
                <c:formatCode>#,##0</c:formatCode>
                <c:ptCount val="127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28780.25</c:v>
                </c:pt>
                <c:pt idx="122">
                  <c:v>28882.916666666668</c:v>
                </c:pt>
                <c:pt idx="123">
                  <c:v>29130.833333333332</c:v>
                </c:pt>
                <c:pt idx="124">
                  <c:v>29551.166666666668</c:v>
                </c:pt>
                <c:pt idx="125">
                  <c:v>29476.5</c:v>
                </c:pt>
                <c:pt idx="126">
                  <c:v>29667.833333333332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742080"/>
        <c:axId val="188742472"/>
      </c:lineChart>
      <c:catAx>
        <c:axId val="1887420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88742472"/>
        <c:crosses val="autoZero"/>
        <c:auto val="0"/>
        <c:lblAlgn val="ctr"/>
        <c:lblOffset val="100"/>
        <c:noMultiLvlLbl val="0"/>
      </c:catAx>
      <c:valAx>
        <c:axId val="18874247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887420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3.png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emf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1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3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80949" y="6331379"/>
            <a:ext cx="1379035" cy="323421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52" y="304364"/>
            <a:ext cx="3594826" cy="188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06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53015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584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88865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6939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800" b="0">
              <a:solidFill>
                <a:srgbClr val="00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55030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929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6532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1800" b="0">
              <a:solidFill>
                <a:srgbClr val="000000"/>
              </a:solidFill>
            </a:endParaRPr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33838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4337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5994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85203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4072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0051887"/>
      </p:ext>
    </p:extLst>
  </p:cSld>
  <p:clrMapOvr>
    <a:masterClrMapping/>
  </p:clrMapOvr>
  <p:transition spd="med"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7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GIUGNO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25 luglio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58848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/>
                <a:gridCol w="3779231"/>
                <a:gridCol w="3683486"/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Giugno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070711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/>
                <a:gridCol w="4113098"/>
                <a:gridCol w="3496696"/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Giugno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6868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083522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163.622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183.507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11663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7903425"/>
              </p:ext>
            </p:extLst>
          </p:nvPr>
        </p:nvGraphicFramePr>
        <p:xfrm>
          <a:off x="74222" y="1027297"/>
          <a:ext cx="11953328" cy="4865230"/>
        </p:xfrm>
        <a:graphic>
          <a:graphicData uri="http://schemas.openxmlformats.org/drawingml/2006/table">
            <a:tbl>
              <a:tblPr/>
              <a:tblGrid>
                <a:gridCol w="911426"/>
                <a:gridCol w="1013322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770051"/>
                <a:gridCol w="693923"/>
                <a:gridCol w="864096"/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9570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149.565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157.849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169.049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734.674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807.149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866.948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82882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9004595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/>
                <a:gridCol w="863428"/>
                <a:gridCol w="217062"/>
                <a:gridCol w="891552"/>
                <a:gridCol w="875384"/>
                <a:gridCol w="217062"/>
                <a:gridCol w="851770"/>
                <a:gridCol w="816991"/>
                <a:gridCol w="839193"/>
                <a:gridCol w="810963"/>
                <a:gridCol w="845221"/>
                <a:gridCol w="828674"/>
                <a:gridCol w="891643"/>
                <a:gridCol w="864096"/>
                <a:gridCol w="864096"/>
                <a:gridCol w="864096"/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</a:t>
                      </a: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866.948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204.560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13,8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144.994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487.380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724514" y="1052628"/>
            <a:ext cx="13662178" cy="5328700"/>
            <a:chOff x="-724514" y="1052628"/>
            <a:chExt cx="13662178" cy="5328700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9409272" y="1054984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20.986.363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-724514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8101270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19.740.099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562143" y="1052736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1805187" y="105270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050195" y="1052628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326061" y="105553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Maggio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15" name="Grafico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118085718"/>
                </p:ext>
              </p:extLst>
            </p:nvPr>
          </p:nvGraphicFramePr>
          <p:xfrm>
            <a:off x="263352" y="1652792"/>
            <a:ext cx="11665296" cy="47285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CasellaDiTesto 17"/>
            <p:cNvSpPr txBox="1"/>
            <p:nvPr/>
          </p:nvSpPr>
          <p:spPr>
            <a:xfrm>
              <a:off x="5588803" y="1055530"/>
              <a:ext cx="3528392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Giugno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3.877.440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Giugno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Grafic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6083919"/>
              </p:ext>
            </p:extLst>
          </p:nvPr>
        </p:nvGraphicFramePr>
        <p:xfrm>
          <a:off x="767408" y="980728"/>
          <a:ext cx="10460007" cy="5399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Graphic spid="5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-2228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Giugno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391855" y="1054107"/>
            <a:ext cx="11394336" cy="5908018"/>
            <a:chOff x="391855" y="1054107"/>
            <a:chExt cx="11394336" cy="5908018"/>
          </a:xfrm>
        </p:grpSpPr>
        <p:sp>
          <p:nvSpPr>
            <p:cNvPr id="34" name="Rettangolo 33"/>
            <p:cNvSpPr/>
            <p:nvPr/>
          </p:nvSpPr>
          <p:spPr bwMode="auto">
            <a:xfrm>
              <a:off x="6668621" y="1439195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999084" y="1439361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1169804" y="1440189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829778" y="1439363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1206727" y="1056079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8493291" y="1429306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10323248" y="1438593"/>
              <a:ext cx="903600" cy="4359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132203" y="1057745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3029728" y="10585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849976" y="105856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967315" y="1057411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785024" y="1055529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694256" y="1058704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621563" y="105745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8534768" y="1059202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9446266" y="1054107"/>
              <a:ext cx="846000" cy="27277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10347577" y="1055728"/>
              <a:ext cx="864000" cy="27277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1282191" y="1054107"/>
              <a:ext cx="504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71274620"/>
                </p:ext>
              </p:extLst>
            </p:nvPr>
          </p:nvGraphicFramePr>
          <p:xfrm>
            <a:off x="391855" y="1248766"/>
            <a:ext cx="11392778" cy="57133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0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Giugno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561999" y="1187964"/>
            <a:ext cx="11145137" cy="5530469"/>
            <a:chOff x="561999" y="1187964"/>
            <a:chExt cx="11145137" cy="5530469"/>
          </a:xfrm>
        </p:grpSpPr>
        <p:sp>
          <p:nvSpPr>
            <p:cNvPr id="25" name="Rettangolo 24"/>
            <p:cNvSpPr/>
            <p:nvPr/>
          </p:nvSpPr>
          <p:spPr bwMode="auto">
            <a:xfrm>
              <a:off x="7119039" y="1576957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138353" y="1573950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157308" y="1574778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130337" y="1573952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212647" y="118993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107857" y="1579768"/>
              <a:ext cx="9936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31396182"/>
                </p:ext>
              </p:extLst>
            </p:nvPr>
          </p:nvGraphicFramePr>
          <p:xfrm>
            <a:off x="793552" y="1574826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1" name="Rettangolo 40"/>
            <p:cNvSpPr/>
            <p:nvPr/>
          </p:nvSpPr>
          <p:spPr bwMode="auto">
            <a:xfrm>
              <a:off x="11082634" y="1579939"/>
              <a:ext cx="396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229563" y="119160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200748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187366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207550" y="119126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191629" y="1189386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164996" y="119256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179933" y="119131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149653" y="119305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142431" y="1187964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134935" y="1187964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3" name="Grafico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370204111"/>
                </p:ext>
              </p:extLst>
            </p:nvPr>
          </p:nvGraphicFramePr>
          <p:xfrm>
            <a:off x="561999" y="1452749"/>
            <a:ext cx="11145137" cy="526568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4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23442</TotalTime>
  <Words>920</Words>
  <Application>Microsoft Office PowerPoint</Application>
  <PresentationFormat>Widescreen</PresentationFormat>
  <Paragraphs>746</Paragraphs>
  <Slides>10</Slides>
  <Notes>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5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20" baseType="lpstr">
      <vt:lpstr>Arial</vt:lpstr>
      <vt:lpstr>Arial Black</vt:lpstr>
      <vt:lpstr>Verdana</vt:lpstr>
      <vt:lpstr>Wingdings</vt:lpstr>
      <vt:lpstr>1_Default Design</vt:lpstr>
      <vt:lpstr>2_Default Design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2028</cp:revision>
  <cp:lastPrinted>2018-06-19T10:58:58Z</cp:lastPrinted>
  <dcterms:created xsi:type="dcterms:W3CDTF">2006-03-29T09:09:15Z</dcterms:created>
  <dcterms:modified xsi:type="dcterms:W3CDTF">2018-07-18T08:22:16Z</dcterms:modified>
</cp:coreProperties>
</file>