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70" r:id="rId2"/>
    <p:sldId id="264" r:id="rId3"/>
    <p:sldId id="289" r:id="rId4"/>
    <p:sldId id="290" r:id="rId5"/>
    <p:sldId id="291" r:id="rId6"/>
    <p:sldId id="319" r:id="rId7"/>
    <p:sldId id="293" r:id="rId8"/>
    <p:sldId id="309" r:id="rId9"/>
    <p:sldId id="313" r:id="rId10"/>
    <p:sldId id="310" r:id="rId11"/>
    <p:sldId id="296" r:id="rId12"/>
    <p:sldId id="297" r:id="rId13"/>
    <p:sldId id="298" r:id="rId14"/>
    <p:sldId id="299" r:id="rId15"/>
    <p:sldId id="300" r:id="rId16"/>
    <p:sldId id="305" r:id="rId17"/>
    <p:sldId id="301" r:id="rId18"/>
    <p:sldId id="306" r:id="rId19"/>
    <p:sldId id="312" r:id="rId20"/>
    <p:sldId id="307" r:id="rId21"/>
    <p:sldId id="311" r:id="rId22"/>
    <p:sldId id="303" r:id="rId23"/>
    <p:sldId id="304" r:id="rId24"/>
    <p:sldId id="286" r:id="rId25"/>
  </p:sldIdLst>
  <p:sldSz cx="13004800" cy="7315200"/>
  <p:notesSz cx="130048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 Dedominicis" initials="LD" lastIdx="15" clrIdx="0">
    <p:extLst>
      <p:ext uri="{19B8F6BF-5375-455C-9EA6-DF929625EA0E}">
        <p15:presenceInfo xmlns:p15="http://schemas.microsoft.com/office/powerpoint/2012/main" userId="S-1-5-21-1738442992-3237456259-4269105205-11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69"/>
    <a:srgbClr val="FFC000"/>
    <a:srgbClr val="FC8B1C"/>
    <a:srgbClr val="FFDDAD"/>
    <a:srgbClr val="E6AF00"/>
    <a:srgbClr val="F68222"/>
    <a:srgbClr val="EFB300"/>
    <a:srgbClr val="E6E7EA"/>
    <a:srgbClr val="FD8C1B"/>
    <a:srgbClr val="EEF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3D3E42-29B6-49D8-884A-55F057D123F7}" v="3" dt="2026-10-27T12:13:40.289"/>
    <p1510:client id="{FB12800F-F27A-0D41-A20E-F7AD5A9D4BCA}" v="92" dt="2026-10-27T09:22:55.35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6"/>
    <p:restoredTop sz="91958" autoAdjust="0"/>
  </p:normalViewPr>
  <p:slideViewPr>
    <p:cSldViewPr>
      <p:cViewPr varScale="1">
        <p:scale>
          <a:sx n="82" d="100"/>
          <a:sy n="82" d="100"/>
        </p:scale>
        <p:origin x="432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fredo Coco" userId="55c28b8e-7d98-4d1e-89cc-25bf3d3386bd" providerId="ADAL" clId="{D3CC6311-EEC8-4F9A-A8CD-7F00EA3744D4}"/>
    <pc:docChg chg="undo custSel addSld delSld modSld">
      <pc:chgData name="Alfredo Coco" userId="55c28b8e-7d98-4d1e-89cc-25bf3d3386bd" providerId="ADAL" clId="{D3CC6311-EEC8-4F9A-A8CD-7F00EA3744D4}" dt="2026-10-27T12:14:48.438" v="5" actId="47"/>
      <pc:docMkLst>
        <pc:docMk/>
      </pc:docMkLst>
      <pc:sldChg chg="add del">
        <pc:chgData name="Alfredo Coco" userId="55c28b8e-7d98-4d1e-89cc-25bf3d3386bd" providerId="ADAL" clId="{D3CC6311-EEC8-4F9A-A8CD-7F00EA3744D4}" dt="2026-10-27T12:13:44.953" v="4" actId="47"/>
        <pc:sldMkLst>
          <pc:docMk/>
          <pc:sldMk cId="0" sldId="291"/>
        </pc:sldMkLst>
      </pc:sldChg>
      <pc:sldChg chg="del">
        <pc:chgData name="Alfredo Coco" userId="55c28b8e-7d98-4d1e-89cc-25bf3d3386bd" providerId="ADAL" clId="{D3CC6311-EEC8-4F9A-A8CD-7F00EA3744D4}" dt="2026-10-27T12:14:48.438" v="5" actId="47"/>
        <pc:sldMkLst>
          <pc:docMk/>
          <pc:sldMk cId="0" sldId="308"/>
        </pc:sldMkLst>
      </pc:sldChg>
      <pc:sldChg chg="add del">
        <pc:chgData name="Alfredo Coco" userId="55c28b8e-7d98-4d1e-89cc-25bf3d3386bd" providerId="ADAL" clId="{D3CC6311-EEC8-4F9A-A8CD-7F00EA3744D4}" dt="2026-10-27T12:13:40.289" v="2"/>
        <pc:sldMkLst>
          <pc:docMk/>
          <pc:sldMk cId="0" sldId="31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Brand recall lordo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Spontaneo</c:v>
                </c:pt>
              </c:strCache>
            </c:strRef>
          </c:tx>
          <c:spPr>
            <a:solidFill>
              <a:srgbClr val="FDC58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Totale siti editoriali</c:v>
                </c:pt>
                <c:pt idx="1">
                  <c:v>Intro</c:v>
                </c:pt>
                <c:pt idx="2">
                  <c:v>Spot video in-player</c:v>
                </c:pt>
                <c:pt idx="3">
                  <c:v>Spot flottante</c:v>
                </c:pt>
                <c:pt idx="4">
                  <c:v>Masthead</c:v>
                </c:pt>
                <c:pt idx="5">
                  <c:v>Box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10.1</c:v>
                </c:pt>
                <c:pt idx="1">
                  <c:v>20.8</c:v>
                </c:pt>
                <c:pt idx="2">
                  <c:v>9</c:v>
                </c:pt>
                <c:pt idx="3">
                  <c:v>2</c:v>
                </c:pt>
                <c:pt idx="4">
                  <c:v>4.3</c:v>
                </c:pt>
                <c:pt idx="5">
                  <c:v>3.3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CB2-4E41-A6BA-EE2D170126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Sollecitato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Totale siti editoriali</c:v>
                </c:pt>
                <c:pt idx="1">
                  <c:v>Intro</c:v>
                </c:pt>
                <c:pt idx="2">
                  <c:v>Spot video in-player</c:v>
                </c:pt>
                <c:pt idx="3">
                  <c:v>Spot flottante</c:v>
                </c:pt>
                <c:pt idx="4">
                  <c:v>Masthead</c:v>
                </c:pt>
                <c:pt idx="5">
                  <c:v>Box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15.6</c:v>
                </c:pt>
                <c:pt idx="1">
                  <c:v>27.7</c:v>
                </c:pt>
                <c:pt idx="2">
                  <c:v>15</c:v>
                </c:pt>
                <c:pt idx="3">
                  <c:v>7.6</c:v>
                </c:pt>
                <c:pt idx="4">
                  <c:v>7.1</c:v>
                </c:pt>
                <c:pt idx="5">
                  <c:v>6.1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CB2-4E41-A6BA-EE2D170126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0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5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Tutte le marche, valori lordi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Spontaneo</c:v>
                </c:pt>
              </c:strCache>
            </c:strRef>
          </c:tx>
          <c:spPr>
            <a:solidFill>
              <a:srgbClr val="FDC58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Totale</c:v>
                </c:pt>
                <c:pt idx="1">
                  <c:v>Intro</c:v>
                </c:pt>
                <c:pt idx="2">
                  <c:v>Display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10.1</c:v>
                </c:pt>
                <c:pt idx="1">
                  <c:v>20.8</c:v>
                </c:pt>
                <c:pt idx="2">
                  <c:v>3.7</c:v>
                </c:pt>
                <c:pt idx="3">
                  <c:v>7.5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072-C844-A681-1D8441C9BF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Sollecitato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Totale</c:v>
                </c:pt>
                <c:pt idx="1">
                  <c:v>Intro</c:v>
                </c:pt>
                <c:pt idx="2">
                  <c:v>Display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15.6</c:v>
                </c:pt>
                <c:pt idx="1">
                  <c:v>27.7</c:v>
                </c:pt>
                <c:pt idx="2">
                  <c:v>6.5</c:v>
                </c:pt>
                <c:pt idx="3">
                  <c:v>13.7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8072-C844-A681-1D8441C9BF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0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Marche inventate, nessuna notorietà pregressa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Spontaneo</c:v>
                </c:pt>
              </c:strCache>
            </c:strRef>
          </c:tx>
          <c:spPr>
            <a:solidFill>
              <a:srgbClr val="FDC58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Totale</c:v>
                </c:pt>
                <c:pt idx="1">
                  <c:v>Intro</c:v>
                </c:pt>
                <c:pt idx="2">
                  <c:v>Display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1.3</c:v>
                </c:pt>
                <c:pt idx="2">
                  <c:v>2.4</c:v>
                </c:pt>
                <c:pt idx="3">
                  <c:v>6.9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91C-6147-9C1D-52577C7EF0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Sollecitato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Totale</c:v>
                </c:pt>
                <c:pt idx="1">
                  <c:v>Intro</c:v>
                </c:pt>
                <c:pt idx="2">
                  <c:v>Display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12.6</c:v>
                </c:pt>
                <c:pt idx="1">
                  <c:v>14.1</c:v>
                </c:pt>
                <c:pt idx="2">
                  <c:v>4.8</c:v>
                </c:pt>
                <c:pt idx="3">
                  <c:v>18.8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891C-6147-9C1D-52577C7EF0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0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Ricordo spontaneo per formato (% degli esposti)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Marca non conosciuta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(19,9%)</c:v>
                </c:pt>
                <c:pt idx="1">
                  <c:v>Spot in-player (9,2%)</c:v>
                </c:pt>
                <c:pt idx="2">
                  <c:v>Masthead (3,9%)</c:v>
                </c:pt>
                <c:pt idx="3">
                  <c:v>Box (3,0%)</c:v>
                </c:pt>
                <c:pt idx="4">
                  <c:v>Spot flottante (2,2%)</c:v>
                </c:pt>
                <c:pt idx="5">
                  <c:v>Totale (9,8%)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0.4</c:v>
                </c:pt>
                <c:pt idx="1">
                  <c:v>2.2000000000000002</c:v>
                </c:pt>
                <c:pt idx="2">
                  <c:v>0.8</c:v>
                </c:pt>
                <c:pt idx="3">
                  <c:v>1.2</c:v>
                </c:pt>
                <c:pt idx="4">
                  <c:v>0</c:v>
                </c:pt>
                <c:pt idx="5">
                  <c:v>1.2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183-3E4A-88E8-F800ED3F8A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Marca conosciuta, pubblicità mai vista</c:v>
                </c:pt>
              </c:strCache>
            </c:strRef>
          </c:tx>
          <c:spPr>
            <a:solidFill>
              <a:srgbClr val="7F7F7F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(19,9%)</c:v>
                </c:pt>
                <c:pt idx="1">
                  <c:v>Spot in-player (9,2%)</c:v>
                </c:pt>
                <c:pt idx="2">
                  <c:v>Masthead (3,9%)</c:v>
                </c:pt>
                <c:pt idx="3">
                  <c:v>Box (3,0%)</c:v>
                </c:pt>
                <c:pt idx="4">
                  <c:v>Spot flottante (2,2%)</c:v>
                </c:pt>
                <c:pt idx="5">
                  <c:v>Totale (9,8%)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11.3</c:v>
                </c:pt>
                <c:pt idx="1">
                  <c:v>2.4</c:v>
                </c:pt>
                <c:pt idx="2">
                  <c:v>3.1</c:v>
                </c:pt>
                <c:pt idx="3">
                  <c:v>1.8</c:v>
                </c:pt>
                <c:pt idx="4">
                  <c:v>0</c:v>
                </c:pt>
                <c:pt idx="5">
                  <c:v>4.5999999999999996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2183-3E4A-88E8-F800ED3F8A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Pubblicità già vista altrove</c:v>
                </c:pt>
              </c:strCache>
            </c:strRef>
          </c:tx>
          <c:spPr>
            <a:solidFill>
              <a:srgbClr val="BFBFBF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(19,9%)</c:v>
                </c:pt>
                <c:pt idx="1">
                  <c:v>Spot in-player (9,2%)</c:v>
                </c:pt>
                <c:pt idx="2">
                  <c:v>Masthead (3,9%)</c:v>
                </c:pt>
                <c:pt idx="3">
                  <c:v>Box (3,0%)</c:v>
                </c:pt>
                <c:pt idx="4">
                  <c:v>Spot flottante (2,2%)</c:v>
                </c:pt>
                <c:pt idx="5">
                  <c:v>Totale (9,8%)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1.1000000000000001</c:v>
                </c:pt>
                <c:pt idx="5">
                  <c:v>3.4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2183-3E4A-88E8-F800ED3F8A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 rilevato</c:v>
                </c:pt>
              </c:strCache>
            </c:strRef>
          </c:tx>
          <c:spPr>
            <a:solidFill>
              <a:srgbClr val="D9DBDF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(19,9%)</c:v>
                </c:pt>
                <c:pt idx="1">
                  <c:v>Spot in-player (9,2%)</c:v>
                </c:pt>
                <c:pt idx="2">
                  <c:v>Masthead (3,9%)</c:v>
                </c:pt>
                <c:pt idx="3">
                  <c:v>Box (3,0%)</c:v>
                </c:pt>
                <c:pt idx="4">
                  <c:v>Spot flottante (2,2%)</c:v>
                </c:pt>
                <c:pt idx="5">
                  <c:v>Totale (9,8%)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1.6</c:v>
                </c:pt>
                <c:pt idx="2">
                  <c:v>0</c:v>
                </c:pt>
                <c:pt idx="3">
                  <c:v>0</c:v>
                </c:pt>
                <c:pt idx="4">
                  <c:v>1.1000000000000001</c:v>
                </c:pt>
                <c:pt idx="5">
                  <c:v>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2183-3E4A-88E8-F800ED3F8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9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Ricordo sollecitato per formato (% degli esposti)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Marca non conosciuta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(26,6%)</c:v>
                </c:pt>
                <c:pt idx="1">
                  <c:v>Spot in-player (15,5%)</c:v>
                </c:pt>
                <c:pt idx="2">
                  <c:v>Masthead (5,5%)</c:v>
                </c:pt>
                <c:pt idx="3">
                  <c:v>Box (6,0%)</c:v>
                </c:pt>
                <c:pt idx="4">
                  <c:v>Spot flottante (5,7%)</c:v>
                </c:pt>
                <c:pt idx="5">
                  <c:v>Totale (15,0%)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4.5999999999999996</c:v>
                </c:pt>
                <c:pt idx="1">
                  <c:v>7</c:v>
                </c:pt>
                <c:pt idx="2">
                  <c:v>0.8</c:v>
                </c:pt>
                <c:pt idx="3">
                  <c:v>3</c:v>
                </c:pt>
                <c:pt idx="4">
                  <c:v>1.4</c:v>
                </c:pt>
                <c:pt idx="5">
                  <c:v>4.4000000000000004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05B-8446-9C82-94890DA894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Marca conosciuta, pubblicità mai vista</c:v>
                </c:pt>
              </c:strCache>
            </c:strRef>
          </c:tx>
          <c:spPr>
            <a:solidFill>
              <a:srgbClr val="7F7F7F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(26,6%)</c:v>
                </c:pt>
                <c:pt idx="1">
                  <c:v>Spot in-player (15,5%)</c:v>
                </c:pt>
                <c:pt idx="2">
                  <c:v>Masthead (5,5%)</c:v>
                </c:pt>
                <c:pt idx="3">
                  <c:v>Box (6,0%)</c:v>
                </c:pt>
                <c:pt idx="4">
                  <c:v>Spot flottante (5,7%)</c:v>
                </c:pt>
                <c:pt idx="5">
                  <c:v>Totale (15,0%)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12.4</c:v>
                </c:pt>
                <c:pt idx="1">
                  <c:v>3.6</c:v>
                </c:pt>
                <c:pt idx="2">
                  <c:v>3.1</c:v>
                </c:pt>
                <c:pt idx="3">
                  <c:v>2.4</c:v>
                </c:pt>
                <c:pt idx="4">
                  <c:v>0</c:v>
                </c:pt>
                <c:pt idx="5">
                  <c:v>5.6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905B-8446-9C82-94890DA894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Pubblicità già vista altrove</c:v>
                </c:pt>
              </c:strCache>
            </c:strRef>
          </c:tx>
          <c:spPr>
            <a:solidFill>
              <a:srgbClr val="BFBFBF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(26,6%)</c:v>
                </c:pt>
                <c:pt idx="1">
                  <c:v>Spot in-player (15,5%)</c:v>
                </c:pt>
                <c:pt idx="2">
                  <c:v>Masthead (5,5%)</c:v>
                </c:pt>
                <c:pt idx="3">
                  <c:v>Box (6,0%)</c:v>
                </c:pt>
                <c:pt idx="4">
                  <c:v>Spot flottante (5,7%)</c:v>
                </c:pt>
                <c:pt idx="5">
                  <c:v>Totale (15,0%)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9.6</c:v>
                </c:pt>
                <c:pt idx="1">
                  <c:v>4.8</c:v>
                </c:pt>
                <c:pt idx="2">
                  <c:v>1.6</c:v>
                </c:pt>
                <c:pt idx="3">
                  <c:v>0.6</c:v>
                </c:pt>
                <c:pt idx="4">
                  <c:v>4.3</c:v>
                </c:pt>
                <c:pt idx="5">
                  <c:v>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905B-8446-9C82-94890DA894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 rilevato</c:v>
                </c:pt>
              </c:strCache>
            </c:strRef>
          </c:tx>
          <c:spPr>
            <a:solidFill>
              <a:srgbClr val="D9DBDF"/>
            </a:solidFill>
          </c:spPr>
          <c:invertIfNegative val="1"/>
          <c:cat>
            <c:strRef>
              <c:f>Sheet1!$A$2:$A$7</c:f>
              <c:strCache>
                <c:ptCount val="6"/>
                <c:pt idx="0">
                  <c:v>Intro (26,6%)</c:v>
                </c:pt>
                <c:pt idx="1">
                  <c:v>Spot in-player (15,5%)</c:v>
                </c:pt>
                <c:pt idx="2">
                  <c:v>Masthead (5,5%)</c:v>
                </c:pt>
                <c:pt idx="3">
                  <c:v>Box (6,0%)</c:v>
                </c:pt>
                <c:pt idx="4">
                  <c:v>Spot flottante (5,7%)</c:v>
                </c:pt>
                <c:pt idx="5">
                  <c:v>Totale (15,0%)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905B-8446-9C82-94890DA89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9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Ricordo spontaneo (% degli esposti)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Marca non conosciuta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(9,8%)</c:v>
                </c:pt>
                <c:pt idx="1">
                  <c:v>Intro (19,9%)</c:v>
                </c:pt>
                <c:pt idx="2">
                  <c:v>Display (3,4%)</c:v>
                </c:pt>
                <c:pt idx="3">
                  <c:v>Video (7,9%)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</c:v>
                </c:pt>
                <c:pt idx="1">
                  <c:v>0.4</c:v>
                </c:pt>
                <c:pt idx="2">
                  <c:v>1</c:v>
                </c:pt>
                <c:pt idx="3">
                  <c:v>1.7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EA3-DF4D-8414-878458F07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Marca conosciuta, pubblicità mai vista</c:v>
                </c:pt>
              </c:strCache>
            </c:strRef>
          </c:tx>
          <c:spPr>
            <a:solidFill>
              <a:srgbClr val="7F7F7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(9,8%)</c:v>
                </c:pt>
                <c:pt idx="1">
                  <c:v>Intro (19,9%)</c:v>
                </c:pt>
                <c:pt idx="2">
                  <c:v>Display (3,4%)</c:v>
                </c:pt>
                <c:pt idx="3">
                  <c:v>Video (7,9%)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11.3</c:v>
                </c:pt>
                <c:pt idx="2">
                  <c:v>2.4</c:v>
                </c:pt>
                <c:pt idx="3">
                  <c:v>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EA3-DF4D-8414-878458F075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Pubblicità già vista altrove</c:v>
                </c:pt>
              </c:strCache>
            </c:strRef>
          </c:tx>
          <c:spPr>
            <a:solidFill>
              <a:srgbClr val="BFBFB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(9,8%)</c:v>
                </c:pt>
                <c:pt idx="1">
                  <c:v>Intro (19,9%)</c:v>
                </c:pt>
                <c:pt idx="2">
                  <c:v>Display (3,4%)</c:v>
                </c:pt>
                <c:pt idx="3">
                  <c:v>Video (7,9%)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3.4</c:v>
                </c:pt>
                <c:pt idx="1">
                  <c:v>8.1999999999999993</c:v>
                </c:pt>
                <c:pt idx="2">
                  <c:v>0</c:v>
                </c:pt>
                <c:pt idx="3">
                  <c:v>2.6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BEA3-DF4D-8414-878458F075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 rilevato</c:v>
                </c:pt>
              </c:strCache>
            </c:strRef>
          </c:tx>
          <c:spPr>
            <a:solidFill>
              <a:srgbClr val="D9DBD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(9,8%)</c:v>
                </c:pt>
                <c:pt idx="1">
                  <c:v>Intro (19,9%)</c:v>
                </c:pt>
                <c:pt idx="2">
                  <c:v>Display (3,4%)</c:v>
                </c:pt>
                <c:pt idx="3">
                  <c:v>Video (7,9%)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0.7</c:v>
                </c:pt>
                <c:pt idx="1">
                  <c:v>0</c:v>
                </c:pt>
                <c:pt idx="2">
                  <c:v>0</c:v>
                </c:pt>
                <c:pt idx="3">
                  <c:v>1.5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BEA3-DF4D-8414-878458F07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9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Ricordo sollecitato (% degli esposti)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Marca non conosciuta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(15,0%)</c:v>
                </c:pt>
                <c:pt idx="1">
                  <c:v>Intro (26,6%)</c:v>
                </c:pt>
                <c:pt idx="2">
                  <c:v>Display (5,7%)</c:v>
                </c:pt>
                <c:pt idx="3">
                  <c:v>Video (13,8%)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4.5999999999999996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7E9D-AF4C-94D5-6B5E356EE6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Marca conosciuta, pubblicità mai vista</c:v>
                </c:pt>
              </c:strCache>
            </c:strRef>
          </c:tx>
          <c:spPr>
            <a:solidFill>
              <a:srgbClr val="7F7F7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(15,0%)</c:v>
                </c:pt>
                <c:pt idx="1">
                  <c:v>Intro (26,6%)</c:v>
                </c:pt>
                <c:pt idx="2">
                  <c:v>Display (5,7%)</c:v>
                </c:pt>
                <c:pt idx="3">
                  <c:v>Video (13,8%)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5.6</c:v>
                </c:pt>
                <c:pt idx="1">
                  <c:v>12.4</c:v>
                </c:pt>
                <c:pt idx="2">
                  <c:v>2.7</c:v>
                </c:pt>
                <c:pt idx="3">
                  <c:v>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7E9D-AF4C-94D5-6B5E356EE6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Pubblicità già vista altrove</c:v>
                </c:pt>
              </c:strCache>
            </c:strRef>
          </c:tx>
          <c:spPr>
            <a:solidFill>
              <a:srgbClr val="BFBFB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(15,0%)</c:v>
                </c:pt>
                <c:pt idx="1">
                  <c:v>Intro (26,6%)</c:v>
                </c:pt>
                <c:pt idx="2">
                  <c:v>Display (5,7%)</c:v>
                </c:pt>
                <c:pt idx="3">
                  <c:v>Video (13,8%)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9.6</c:v>
                </c:pt>
                <c:pt idx="2">
                  <c:v>1</c:v>
                </c:pt>
                <c:pt idx="3">
                  <c:v>4.8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7E9D-AF4C-94D5-6B5E356EE6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 rilevato</c:v>
                </c:pt>
              </c:strCache>
            </c:strRef>
          </c:tx>
          <c:spPr>
            <a:solidFill>
              <a:srgbClr val="D9DBD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Totale (15,0%)</c:v>
                </c:pt>
                <c:pt idx="1">
                  <c:v>Intro (26,6%)</c:v>
                </c:pt>
                <c:pt idx="2">
                  <c:v>Display (5,7%)</c:v>
                </c:pt>
                <c:pt idx="3">
                  <c:v>Video (13,8%)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7E9D-AF4C-94D5-6B5E356EE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9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r>
              <a:rPr lang="it-IT"/>
              <a:t>Chi riconosce la marca e la ricorda anche spontaneamente (%)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Ricordo anche spontaneo</c:v>
                </c:pt>
              </c:strCache>
            </c:strRef>
          </c:tx>
          <c:spPr>
            <a:solidFill>
              <a:srgbClr val="F79646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rgbClr val="F79646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4C4-47B2-99B9-E9E611BAFE68}"/>
              </c:ext>
            </c:extLst>
          </c:dPt>
          <c:dPt>
            <c:idx val="1"/>
            <c:invertIfNegative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4FCA-0441-B030-AC50CEF6E006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Marche note</c:v>
                </c:pt>
                <c:pt idx="1">
                  <c:v>Marche inventate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</c:v>
                </c:pt>
                <c:pt idx="1">
                  <c:v>28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4E5-024C-87BB-B81150721B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l"/>
        <c:numFmt formatCode="0" sourceLinked="0"/>
        <c:majorTickMark val="none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title>
      <c:tx>
        <c:rich>
          <a:bodyPr/>
          <a:lstStyle/>
          <a:p>
            <a:r>
              <a:rPr lang="it-IT" sz="1800" b="0" dirty="0">
                <a:solidFill>
                  <a:srgbClr val="595959"/>
                </a:solidFill>
                <a:latin typeface="Arial"/>
              </a:rPr>
              <a:t>Ricordo spontaneo </a:t>
            </a:r>
            <a:br>
              <a:rPr lang="it-IT" sz="1800" b="0" dirty="0">
                <a:solidFill>
                  <a:srgbClr val="595959"/>
                </a:solidFill>
                <a:latin typeface="Arial"/>
              </a:rPr>
            </a:br>
            <a:r>
              <a:rPr lang="it-IT" sz="1800" b="0" dirty="0">
                <a:solidFill>
                  <a:srgbClr val="595959"/>
                </a:solidFill>
                <a:latin typeface="Arial"/>
              </a:rPr>
              <a:t>(varianza spiegata = 18,3%)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Quota</c:v>
                </c:pt>
              </c:strCache>
            </c:strRef>
          </c:tx>
          <c:dPt>
            <c:idx val="0"/>
            <c:bubble3D val="0"/>
            <c:spPr>
              <a:solidFill>
                <a:srgbClr val="FC8B1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A97-1D40-BE5B-12D7B46FED0B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A97-1D40-BE5B-12D7B46FED0B}"/>
              </c:ext>
            </c:extLst>
          </c:dPt>
          <c:dPt>
            <c:idx val="2"/>
            <c:bubble3D val="0"/>
            <c:spPr>
              <a:solidFill>
                <a:srgbClr val="BFBFBF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A97-1D40-BE5B-12D7B46FED0B}"/>
              </c:ext>
            </c:extLst>
          </c:dPt>
          <c:dPt>
            <c:idx val="3"/>
            <c:bubble3D val="0"/>
            <c:spPr>
              <a:solidFill>
                <a:srgbClr val="D9DBDF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2A97-1D40-BE5B-12D7B46FED0B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Creatività e marca</c:v>
                </c:pt>
                <c:pt idx="1">
                  <c:v>Notorietà pregressa della campagna</c:v>
                </c:pt>
                <c:pt idx="2">
                  <c:v>Formato</c:v>
                </c:pt>
                <c:pt idx="3">
                  <c:v>Device, affollamento e posizione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65.900000000000006</c:v>
                </c:pt>
                <c:pt idx="1">
                  <c:v>19.399999999999999</c:v>
                </c:pt>
                <c:pt idx="2">
                  <c:v>9.5</c:v>
                </c:pt>
                <c:pt idx="3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97-1D40-BE5B-12D7B46FED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latin typeface="Arial"/>
        </a:defRPr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title>
      <c:tx>
        <c:rich>
          <a:bodyPr/>
          <a:lstStyle/>
          <a:p>
            <a:r>
              <a:rPr lang="it-IT" sz="1800" b="0" dirty="0">
                <a:solidFill>
                  <a:srgbClr val="595959"/>
                </a:solidFill>
                <a:latin typeface="Arial"/>
              </a:rPr>
              <a:t>Ricordo sollecitato</a:t>
            </a:r>
            <a:br>
              <a:rPr lang="it-IT" sz="1800" b="0" dirty="0">
                <a:solidFill>
                  <a:srgbClr val="595959"/>
                </a:solidFill>
                <a:latin typeface="Arial"/>
              </a:rPr>
            </a:br>
            <a:r>
              <a:rPr lang="it-IT" sz="1800" b="0" dirty="0">
                <a:solidFill>
                  <a:srgbClr val="595959"/>
                </a:solidFill>
                <a:latin typeface="Arial"/>
              </a:rPr>
              <a:t>(varianza spiegata = 19,3%)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Quota</c:v>
                </c:pt>
              </c:strCache>
            </c:strRef>
          </c:tx>
          <c:dPt>
            <c:idx val="0"/>
            <c:bubble3D val="0"/>
            <c:spPr>
              <a:solidFill>
                <a:srgbClr val="FC8B1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ABA-0E4D-A3FF-E1B276D06F16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ABA-0E4D-A3FF-E1B276D06F16}"/>
              </c:ext>
            </c:extLst>
          </c:dPt>
          <c:dPt>
            <c:idx val="2"/>
            <c:bubble3D val="0"/>
            <c:spPr>
              <a:solidFill>
                <a:srgbClr val="BFBFBF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ABA-0E4D-A3FF-E1B276D06F16}"/>
              </c:ext>
            </c:extLst>
          </c:dPt>
          <c:dPt>
            <c:idx val="3"/>
            <c:bubble3D val="0"/>
            <c:spPr>
              <a:solidFill>
                <a:srgbClr val="D9DBDF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DABA-0E4D-A3FF-E1B276D06F16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Creatività e marca</c:v>
                </c:pt>
                <c:pt idx="1">
                  <c:v>Notorietà pregressa della campagna</c:v>
                </c:pt>
                <c:pt idx="2">
                  <c:v>Formato</c:v>
                </c:pt>
                <c:pt idx="3">
                  <c:v>Device, affollamento e posizione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67.3</c:v>
                </c:pt>
                <c:pt idx="1">
                  <c:v>20</c:v>
                </c:pt>
                <c:pt idx="2">
                  <c:v>6.5</c:v>
                </c:pt>
                <c:pt idx="3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BA-0E4D-A3FF-E1B276D06F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latin typeface="Arial"/>
        </a:defRPr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title>
      <c:tx>
        <c:rich>
          <a:bodyPr/>
          <a:lstStyle/>
          <a:p>
            <a:r>
              <a:rPr lang="it-IT" sz="1600" b="0">
                <a:solidFill>
                  <a:srgbClr val="595959"/>
                </a:solidFill>
                <a:latin typeface="Arial"/>
              </a:rPr>
              <a:t>Ricordo stimato per secondi di sguardo (%)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Sollecitato</c:v>
                </c:pt>
              </c:strCache>
            </c:strRef>
          </c:tx>
          <c:spPr>
            <a:ln w="31750">
              <a:solidFill>
                <a:srgbClr val="FC8B1C"/>
              </a:solidFill>
            </a:ln>
          </c:spPr>
          <c:marker>
            <c:symbol val="none"/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  <c:pt idx="20">
                  <c:v>11</c:v>
                </c:pt>
                <c:pt idx="21">
                  <c:v>11.5</c:v>
                </c:pt>
                <c:pt idx="22">
                  <c:v>12</c:v>
                </c:pt>
                <c:pt idx="23">
                  <c:v>12.5</c:v>
                </c:pt>
                <c:pt idx="24">
                  <c:v>13</c:v>
                </c:pt>
                <c:pt idx="25">
                  <c:v>13.5</c:v>
                </c:pt>
                <c:pt idx="26">
                  <c:v>14</c:v>
                </c:pt>
                <c:pt idx="27">
                  <c:v>14.5</c:v>
                </c:pt>
                <c:pt idx="28">
                  <c:v>15</c:v>
                </c:pt>
                <c:pt idx="29">
                  <c:v>15.5</c:v>
                </c:pt>
                <c:pt idx="30">
                  <c:v>16</c:v>
                </c:pt>
                <c:pt idx="31">
                  <c:v>16.5</c:v>
                </c:pt>
                <c:pt idx="32">
                  <c:v>17</c:v>
                </c:pt>
                <c:pt idx="33">
                  <c:v>17.5</c:v>
                </c:pt>
                <c:pt idx="34">
                  <c:v>18</c:v>
                </c:pt>
                <c:pt idx="35">
                  <c:v>18.5</c:v>
                </c:pt>
                <c:pt idx="36">
                  <c:v>19</c:v>
                </c:pt>
                <c:pt idx="37">
                  <c:v>19.5</c:v>
                </c:pt>
                <c:pt idx="38">
                  <c:v>20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0">
                  <c:v>19.600000000000001</c:v>
                </c:pt>
                <c:pt idx="1">
                  <c:v>24.3</c:v>
                </c:pt>
                <c:pt idx="2">
                  <c:v>28.7</c:v>
                </c:pt>
                <c:pt idx="3">
                  <c:v>32.700000000000003</c:v>
                </c:pt>
                <c:pt idx="4">
                  <c:v>36.5</c:v>
                </c:pt>
                <c:pt idx="5">
                  <c:v>39.9</c:v>
                </c:pt>
                <c:pt idx="6">
                  <c:v>43.1</c:v>
                </c:pt>
                <c:pt idx="7">
                  <c:v>46</c:v>
                </c:pt>
                <c:pt idx="8">
                  <c:v>48.6</c:v>
                </c:pt>
                <c:pt idx="9">
                  <c:v>51.1</c:v>
                </c:pt>
                <c:pt idx="10">
                  <c:v>53.4</c:v>
                </c:pt>
                <c:pt idx="11">
                  <c:v>55.5</c:v>
                </c:pt>
                <c:pt idx="12">
                  <c:v>57.5</c:v>
                </c:pt>
                <c:pt idx="13">
                  <c:v>59.3</c:v>
                </c:pt>
                <c:pt idx="14">
                  <c:v>61</c:v>
                </c:pt>
                <c:pt idx="15">
                  <c:v>62.6</c:v>
                </c:pt>
                <c:pt idx="16">
                  <c:v>64</c:v>
                </c:pt>
                <c:pt idx="17">
                  <c:v>65.400000000000006</c:v>
                </c:pt>
                <c:pt idx="18">
                  <c:v>66.7</c:v>
                </c:pt>
                <c:pt idx="19">
                  <c:v>67.900000000000006</c:v>
                </c:pt>
                <c:pt idx="20">
                  <c:v>69</c:v>
                </c:pt>
                <c:pt idx="21">
                  <c:v>70.099999999999994</c:v>
                </c:pt>
                <c:pt idx="22">
                  <c:v>71.099999999999994</c:v>
                </c:pt>
                <c:pt idx="23">
                  <c:v>72.099999999999994</c:v>
                </c:pt>
                <c:pt idx="24">
                  <c:v>73</c:v>
                </c:pt>
                <c:pt idx="25">
                  <c:v>73.8</c:v>
                </c:pt>
                <c:pt idx="26">
                  <c:v>74.599999999999994</c:v>
                </c:pt>
                <c:pt idx="27">
                  <c:v>75.400000000000006</c:v>
                </c:pt>
                <c:pt idx="28">
                  <c:v>76.099999999999994</c:v>
                </c:pt>
                <c:pt idx="29">
                  <c:v>76.8</c:v>
                </c:pt>
                <c:pt idx="30">
                  <c:v>77.400000000000006</c:v>
                </c:pt>
                <c:pt idx="31">
                  <c:v>78.099999999999994</c:v>
                </c:pt>
                <c:pt idx="32">
                  <c:v>78.599999999999994</c:v>
                </c:pt>
                <c:pt idx="33">
                  <c:v>79.2</c:v>
                </c:pt>
                <c:pt idx="34">
                  <c:v>79.7</c:v>
                </c:pt>
                <c:pt idx="35">
                  <c:v>80.3</c:v>
                </c:pt>
                <c:pt idx="36">
                  <c:v>80.7</c:v>
                </c:pt>
                <c:pt idx="37">
                  <c:v>81.2</c:v>
                </c:pt>
                <c:pt idx="38">
                  <c:v>81.7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CED-114D-BD1D-A0863BDCC0D9}"/>
            </c:ext>
          </c:extLst>
        </c:ser>
        <c:ser>
          <c:idx val="1"/>
          <c:order val="1"/>
          <c:tx>
            <c:strRef>
              <c:f>Sheet1!$B$42</c:f>
              <c:strCache>
                <c:ptCount val="1"/>
                <c:pt idx="0">
                  <c:v>Spontaneo</c:v>
                </c:pt>
              </c:strCache>
            </c:strRef>
          </c:tx>
          <c:spPr>
            <a:ln w="31750">
              <a:solidFill>
                <a:srgbClr val="7F7F7F"/>
              </a:solidFill>
            </a:ln>
          </c:spPr>
          <c:marker>
            <c:symbol val="none"/>
          </c:marker>
          <c:xVal>
            <c:numRef>
              <c:f>Sheet1!$A$43:$A$81</c:f>
              <c:numCache>
                <c:formatCode>General</c:formatCode>
                <c:ptCount val="39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</c:v>
                </c:pt>
                <c:pt idx="13">
                  <c:v>7.5</c:v>
                </c:pt>
                <c:pt idx="14">
                  <c:v>8</c:v>
                </c:pt>
                <c:pt idx="15">
                  <c:v>8.5</c:v>
                </c:pt>
                <c:pt idx="16">
                  <c:v>9</c:v>
                </c:pt>
                <c:pt idx="17">
                  <c:v>9.5</c:v>
                </c:pt>
                <c:pt idx="18">
                  <c:v>10</c:v>
                </c:pt>
                <c:pt idx="19">
                  <c:v>10.5</c:v>
                </c:pt>
                <c:pt idx="20">
                  <c:v>11</c:v>
                </c:pt>
                <c:pt idx="21">
                  <c:v>11.5</c:v>
                </c:pt>
                <c:pt idx="22">
                  <c:v>12</c:v>
                </c:pt>
                <c:pt idx="23">
                  <c:v>12.5</c:v>
                </c:pt>
                <c:pt idx="24">
                  <c:v>13</c:v>
                </c:pt>
                <c:pt idx="25">
                  <c:v>13.5</c:v>
                </c:pt>
                <c:pt idx="26">
                  <c:v>14</c:v>
                </c:pt>
                <c:pt idx="27">
                  <c:v>14.5</c:v>
                </c:pt>
                <c:pt idx="28">
                  <c:v>15</c:v>
                </c:pt>
                <c:pt idx="29">
                  <c:v>15.5</c:v>
                </c:pt>
                <c:pt idx="30">
                  <c:v>16</c:v>
                </c:pt>
                <c:pt idx="31">
                  <c:v>16.5</c:v>
                </c:pt>
                <c:pt idx="32">
                  <c:v>17</c:v>
                </c:pt>
                <c:pt idx="33">
                  <c:v>17.5</c:v>
                </c:pt>
                <c:pt idx="34">
                  <c:v>18</c:v>
                </c:pt>
                <c:pt idx="35">
                  <c:v>18.5</c:v>
                </c:pt>
                <c:pt idx="36">
                  <c:v>19</c:v>
                </c:pt>
                <c:pt idx="37">
                  <c:v>19.5</c:v>
                </c:pt>
                <c:pt idx="38">
                  <c:v>20</c:v>
                </c:pt>
              </c:numCache>
            </c:numRef>
          </c:xVal>
          <c:yVal>
            <c:numRef>
              <c:f>Sheet1!$B$43:$B$81</c:f>
              <c:numCache>
                <c:formatCode>General</c:formatCode>
                <c:ptCount val="39"/>
                <c:pt idx="0">
                  <c:v>8.1</c:v>
                </c:pt>
                <c:pt idx="1">
                  <c:v>10.7</c:v>
                </c:pt>
                <c:pt idx="2">
                  <c:v>13.4</c:v>
                </c:pt>
                <c:pt idx="3">
                  <c:v>16.100000000000001</c:v>
                </c:pt>
                <c:pt idx="4">
                  <c:v>18.7</c:v>
                </c:pt>
                <c:pt idx="5">
                  <c:v>21.4</c:v>
                </c:pt>
                <c:pt idx="6">
                  <c:v>23.9</c:v>
                </c:pt>
                <c:pt idx="7">
                  <c:v>26.4</c:v>
                </c:pt>
                <c:pt idx="8">
                  <c:v>28.8</c:v>
                </c:pt>
                <c:pt idx="9">
                  <c:v>31.2</c:v>
                </c:pt>
                <c:pt idx="10">
                  <c:v>33.4</c:v>
                </c:pt>
                <c:pt idx="11">
                  <c:v>35.6</c:v>
                </c:pt>
                <c:pt idx="12">
                  <c:v>37.700000000000003</c:v>
                </c:pt>
                <c:pt idx="13">
                  <c:v>39.700000000000003</c:v>
                </c:pt>
                <c:pt idx="14">
                  <c:v>41.6</c:v>
                </c:pt>
                <c:pt idx="15">
                  <c:v>43.4</c:v>
                </c:pt>
                <c:pt idx="16">
                  <c:v>45.2</c:v>
                </c:pt>
                <c:pt idx="17">
                  <c:v>46.9</c:v>
                </c:pt>
                <c:pt idx="18">
                  <c:v>48.5</c:v>
                </c:pt>
                <c:pt idx="19">
                  <c:v>50</c:v>
                </c:pt>
                <c:pt idx="20">
                  <c:v>51.5</c:v>
                </c:pt>
                <c:pt idx="21">
                  <c:v>52.9</c:v>
                </c:pt>
                <c:pt idx="22">
                  <c:v>54.3</c:v>
                </c:pt>
                <c:pt idx="23">
                  <c:v>55.6</c:v>
                </c:pt>
                <c:pt idx="24">
                  <c:v>56.8</c:v>
                </c:pt>
                <c:pt idx="25">
                  <c:v>58</c:v>
                </c:pt>
                <c:pt idx="26">
                  <c:v>59.2</c:v>
                </c:pt>
                <c:pt idx="27">
                  <c:v>60.3</c:v>
                </c:pt>
                <c:pt idx="28">
                  <c:v>61.3</c:v>
                </c:pt>
                <c:pt idx="29">
                  <c:v>62.3</c:v>
                </c:pt>
                <c:pt idx="30">
                  <c:v>63.3</c:v>
                </c:pt>
                <c:pt idx="31">
                  <c:v>64.2</c:v>
                </c:pt>
                <c:pt idx="32">
                  <c:v>65.099999999999994</c:v>
                </c:pt>
                <c:pt idx="33">
                  <c:v>66</c:v>
                </c:pt>
                <c:pt idx="34">
                  <c:v>66.8</c:v>
                </c:pt>
                <c:pt idx="35">
                  <c:v>67.599999999999994</c:v>
                </c:pt>
                <c:pt idx="36">
                  <c:v>68.400000000000006</c:v>
                </c:pt>
                <c:pt idx="37">
                  <c:v>69.099999999999994</c:v>
                </c:pt>
                <c:pt idx="38">
                  <c:v>69.8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CED-114D-BD1D-A0863BDCC0D9}"/>
            </c:ext>
          </c:extLst>
        </c:ser>
        <c:ser>
          <c:idx val="2"/>
          <c:order val="2"/>
          <c:tx>
            <c:strRef>
              <c:f>Sheet1!$B$83</c:f>
              <c:strCache>
                <c:ptCount val="1"/>
                <c:pt idx="0">
                  <c:v>Soglia di 1 secondo</c:v>
                </c:pt>
              </c:strCache>
            </c:strRef>
          </c:tx>
          <c:spPr>
            <a:ln w="25400">
              <a:solidFill>
                <a:srgbClr val="C00000"/>
              </a:solidFill>
              <a:prstDash val="dash"/>
            </a:ln>
          </c:spPr>
          <c:marker>
            <c:symbol val="none"/>
          </c:marker>
          <c:xVal>
            <c:numRef>
              <c:f>Sheet1!$A$84:$A$85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xVal>
          <c:yVal>
            <c:numRef>
              <c:f>Sheet1!$B$84:$B$85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CED-114D-BD1D-A0863BDCC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20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it-IT" sz="1000" b="0">
                    <a:latin typeface="Arial"/>
                  </a:rPr>
                  <a:t>Secondi di sguardo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-2129643912"/>
        <c:crosses val="autoZero"/>
        <c:crossBetween val="midCat"/>
        <c:majorUnit val="2"/>
      </c:valAx>
      <c:valAx>
        <c:axId val="-2129643912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-2128940872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400" b="0">
                <a:solidFill>
                  <a:srgbClr val="595959"/>
                </a:solidFill>
                <a:latin typeface="Arial"/>
              </a:rPr>
              <a:t>Accoglienza della pubblicità per interesse nel contenuto (media, scala 1–7) – differenze statisticamente significative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Interesse basso (1–3)</c:v>
                </c:pt>
              </c:strCache>
            </c:strRef>
          </c:tx>
          <c:spPr>
            <a:solidFill>
              <a:srgbClr val="D9DBDF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Attento alla pubblicità</c:v>
                </c:pt>
                <c:pt idx="1">
                  <c:v>Interessato alla pubblicità</c:v>
                </c:pt>
                <c:pt idx="2">
                  <c:v>Infastidito dalla pubblicità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2.54</c:v>
                </c:pt>
                <c:pt idx="1">
                  <c:v>2.0499999999999998</c:v>
                </c:pt>
                <c:pt idx="2">
                  <c:v>4.13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094-4C4B-82AA-CA7E021C28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Medio (4–5)</c:v>
                </c:pt>
              </c:strCache>
            </c:strRef>
          </c:tx>
          <c:spPr>
            <a:solidFill>
              <a:srgbClr val="FDC58E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Attento alla pubblicità</c:v>
                </c:pt>
                <c:pt idx="1">
                  <c:v>Interessato alla pubblicità</c:v>
                </c:pt>
                <c:pt idx="2">
                  <c:v>Infastidito dalla pubblicità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3.27</c:v>
                </c:pt>
                <c:pt idx="1">
                  <c:v>2.96</c:v>
                </c:pt>
                <c:pt idx="2">
                  <c:v>3.63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094-4C4B-82AA-CA7E021C28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Alto (6–7)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Attento alla pubblicità</c:v>
                </c:pt>
                <c:pt idx="1">
                  <c:v>Interessato alla pubblicità</c:v>
                </c:pt>
                <c:pt idx="2">
                  <c:v>Infastidito dalla pubblicità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3.6</c:v>
                </c:pt>
                <c:pt idx="1">
                  <c:v>3.34</c:v>
                </c:pt>
                <c:pt idx="2">
                  <c:v>3.44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D094-4C4B-82AA-CA7E021C28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4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1"/>
        </c:scaling>
        <c:delete val="1"/>
        <c:axPos val="l"/>
        <c:numFmt formatCode="0.0" sourceLinked="0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600" b="0">
                <a:solidFill>
                  <a:srgbClr val="595959"/>
                </a:solidFill>
                <a:latin typeface="Arial"/>
              </a:rPr>
              <a:t>Marche inventate: ricordo spontaneo fra gli esposti (%) – differenze n.s.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Ricordo spontaneo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Pt>
            <c:idx val="1"/>
            <c:invertIfNegative val="1"/>
            <c:bubble3D val="0"/>
            <c:spPr>
              <a:solidFill>
                <a:srgbClr val="7F7F7F"/>
              </a:solidFill>
            </c:spPr>
            <c:extLst>
              <c:ext xmlns:c16="http://schemas.microsoft.com/office/drawing/2014/chart" uri="{C3380CC4-5D6E-409C-BE32-E72D297353CC}">
                <c16:uniqueId val="{00000001-EED9-934F-9AD1-48034F062D27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Video in pagina, siti editoriali</c:v>
                </c:pt>
                <c:pt idx="1">
                  <c:v>Social network &amp; Piattaforme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8.3000000000000007</c:v>
                </c:pt>
                <c:pt idx="1">
                  <c:v>8.6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EED9-934F-9AD1-48034F062D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5"/>
          <c:min val="0"/>
        </c:scaling>
        <c:delete val="1"/>
        <c:axPos val="l"/>
        <c:numFmt formatCode="0.0" sourceLinked="0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600" b="0">
                <a:solidFill>
                  <a:srgbClr val="595959"/>
                </a:solidFill>
                <a:latin typeface="Arial"/>
              </a:rPr>
              <a:t>Marche inventate sui siti editori: ricordo per numero di esposizioni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Una esposizione</c:v>
                </c:pt>
              </c:strCache>
            </c:strRef>
          </c:tx>
          <c:spPr>
            <a:solidFill>
              <a:srgbClr val="BFBFBF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Ricordo spontaneo</c:v>
                </c:pt>
                <c:pt idx="1">
                  <c:v>Ricordo sollecitato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4.4000000000000004</c:v>
                </c:pt>
                <c:pt idx="1">
                  <c:v>12.6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848-0A41-BA7B-6F9C33D706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Due esposizioni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Ricordo spontaneo</c:v>
                </c:pt>
                <c:pt idx="1">
                  <c:v>Ricordo sollecitato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17.2</c:v>
                </c:pt>
                <c:pt idx="1">
                  <c:v>28.9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0848-0A41-BA7B-6F9C33D706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5"/>
          <c:min val="0"/>
        </c:scaling>
        <c:delete val="0"/>
        <c:axPos val="l"/>
        <c:majorGridlines>
          <c:spPr>
            <a:ln>
              <a:solidFill>
                <a:srgbClr val="D9DBDF"/>
              </a:solidFill>
            </a:ln>
          </c:spPr>
        </c:majorGridlines>
        <c:numFmt formatCode="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it-IT"/>
          </a:p>
        </c:txPr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100" b="0">
                <a:solidFill>
                  <a:srgbClr val="595959"/>
                </a:solidFill>
                <a:latin typeface="Arial"/>
              </a:rPr>
              <a:t>Giudizio sul contesto prima delle esposizioni (media, scala 1–7)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Sito di informazione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Credibilità del contesto</c:v>
                </c:pt>
                <c:pt idx="1">
                  <c:v>Fiducia nelle informazioni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4.78</c:v>
                </c:pt>
                <c:pt idx="1">
                  <c:v>4.5999999999999996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0C8-D24F-AEEA-9DA6B00F3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Social</c:v>
                </c:pt>
              </c:strCache>
            </c:strRef>
          </c:tx>
          <c:spPr>
            <a:solidFill>
              <a:srgbClr val="7F7F7F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Credibilità del contesto</c:v>
                </c:pt>
                <c:pt idx="1">
                  <c:v>Fiducia nelle informazioni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3.09</c:v>
                </c:pt>
                <c:pt idx="1">
                  <c:v>3.2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A0C8-D24F-AEEA-9DA6B00F33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"/>
          <c:min val="1"/>
        </c:scaling>
        <c:delete val="1"/>
        <c:axPos val="l"/>
        <c:numFmt formatCode="0.0" sourceLinked="0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600" b="0" dirty="0">
                <a:solidFill>
                  <a:srgbClr val="595959"/>
                </a:solidFill>
                <a:latin typeface="Arial"/>
              </a:rPr>
              <a:t>Giudizi sulla pubblicità e sulla marca </a:t>
            </a:r>
            <a:br>
              <a:rPr lang="it-IT" sz="1600" b="0" dirty="0">
                <a:solidFill>
                  <a:srgbClr val="595959"/>
                </a:solidFill>
                <a:latin typeface="Arial"/>
              </a:rPr>
            </a:br>
            <a:r>
              <a:rPr lang="it-IT" sz="1600" b="0" dirty="0">
                <a:solidFill>
                  <a:srgbClr val="595959"/>
                </a:solidFill>
                <a:latin typeface="Arial"/>
              </a:rPr>
              <a:t>(media, 1–7)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Impressione della marca</c:v>
                </c:pt>
              </c:strCache>
            </c:strRef>
          </c:tx>
          <c:spPr>
            <a:solidFill>
              <a:srgbClr val="FC8B1C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Tantoo, riconosciuta come IA</c:v>
                </c:pt>
                <c:pt idx="1">
                  <c:v>Tantoo, non riconosciuta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3.13</c:v>
                </c:pt>
                <c:pt idx="1">
                  <c:v>4.49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299-C140-B0FE-23A0215084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Pubblicità credibile</c:v>
                </c:pt>
              </c:strCache>
            </c:strRef>
          </c:tx>
          <c:spPr>
            <a:solidFill>
              <a:srgbClr val="7F7F7F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595959"/>
                    </a:solidFill>
                    <a:latin typeface="Arial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Tantoo, riconosciuta come IA</c:v>
                </c:pt>
                <c:pt idx="1">
                  <c:v>Tantoo, non riconosciuta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3.11</c:v>
                </c:pt>
                <c:pt idx="1">
                  <c:v>4.9400000000000004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299-C140-B0FE-23A0215084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2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"/>
          <c:min val="1"/>
        </c:scaling>
        <c:delete val="1"/>
        <c:axPos val="l"/>
        <c:numFmt formatCode="0.0" sourceLinked="0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>
              <a:latin typeface="Arial"/>
            </a:defRPr>
          </a:pPr>
          <a:endParaRPr lang="it-IT"/>
        </a:p>
      </c:txPr>
    </c:legend>
    <c:plotVisOnly val="1"/>
    <c:dispBlanksAs val="gap"/>
    <c:showDLblsOverMax val="1"/>
  </c:chart>
  <c:spPr>
    <a:solidFill>
      <a:srgbClr val="FFFFFF"/>
    </a:solidFill>
    <a:ln>
      <a:noFill/>
    </a:ln>
  </c:spPr>
  <c:txPr>
    <a:bodyPr/>
    <a:lstStyle/>
    <a:p>
      <a:pPr>
        <a:defRPr sz="1000">
          <a:solidFill>
            <a:srgbClr val="595959"/>
          </a:solidFill>
          <a:latin typeface="Arial"/>
        </a:defRPr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9C866-8E32-4909-BFE3-FD03080F43E7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084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300163" y="3521075"/>
            <a:ext cx="1040447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736600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11789-36CC-4C0A-A70D-6DC7CE355D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9101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11789-36CC-4C0A-A70D-6DC7CE355D9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47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92214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11789-36CC-4C0A-A70D-6DC7CE355D9D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9643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2267712"/>
            <a:ext cx="1105408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4096512"/>
            <a:ext cx="910336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3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0" y="5440553"/>
                </a:moveTo>
                <a:lnTo>
                  <a:pt x="3317748" y="5440553"/>
                </a:lnTo>
                <a:lnTo>
                  <a:pt x="3317748" y="0"/>
                </a:lnTo>
                <a:lnTo>
                  <a:pt x="0" y="0"/>
                </a:lnTo>
                <a:lnTo>
                  <a:pt x="0" y="5440553"/>
                </a:lnTo>
                <a:close/>
              </a:path>
            </a:pathLst>
          </a:custGeom>
          <a:solidFill>
            <a:srgbClr val="C5CED4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818B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527959" y="959484"/>
            <a:ext cx="3074035" cy="2969895"/>
          </a:xfrm>
          <a:custGeom>
            <a:avLst/>
            <a:gdLst/>
            <a:ahLst/>
            <a:cxnLst/>
            <a:rect l="l" t="t" r="r" b="b"/>
            <a:pathLst>
              <a:path w="3074034" h="2969895">
                <a:moveTo>
                  <a:pt x="1409" y="103835"/>
                </a:moveTo>
                <a:lnTo>
                  <a:pt x="977" y="103403"/>
                </a:lnTo>
                <a:lnTo>
                  <a:pt x="558" y="102984"/>
                </a:lnTo>
                <a:lnTo>
                  <a:pt x="0" y="103530"/>
                </a:lnTo>
                <a:lnTo>
                  <a:pt x="850" y="104381"/>
                </a:lnTo>
                <a:lnTo>
                  <a:pt x="1409" y="103835"/>
                </a:lnTo>
                <a:close/>
              </a:path>
              <a:path w="3074034" h="2969895">
                <a:moveTo>
                  <a:pt x="103860" y="206286"/>
                </a:moveTo>
                <a:lnTo>
                  <a:pt x="103441" y="205854"/>
                </a:lnTo>
                <a:lnTo>
                  <a:pt x="103009" y="205435"/>
                </a:lnTo>
                <a:lnTo>
                  <a:pt x="102463" y="205981"/>
                </a:lnTo>
                <a:lnTo>
                  <a:pt x="103314" y="206832"/>
                </a:lnTo>
                <a:lnTo>
                  <a:pt x="103860" y="206286"/>
                </a:lnTo>
                <a:close/>
              </a:path>
              <a:path w="3074034" h="2969895">
                <a:moveTo>
                  <a:pt x="104394" y="1701"/>
                </a:moveTo>
                <a:lnTo>
                  <a:pt x="103543" y="850"/>
                </a:lnTo>
                <a:lnTo>
                  <a:pt x="102692" y="0"/>
                </a:lnTo>
                <a:lnTo>
                  <a:pt x="101587" y="1104"/>
                </a:lnTo>
                <a:lnTo>
                  <a:pt x="103289" y="2806"/>
                </a:lnTo>
                <a:lnTo>
                  <a:pt x="104394" y="1701"/>
                </a:lnTo>
                <a:close/>
              </a:path>
              <a:path w="3074034" h="2969895">
                <a:moveTo>
                  <a:pt x="205892" y="308317"/>
                </a:moveTo>
                <a:lnTo>
                  <a:pt x="205460" y="307886"/>
                </a:lnTo>
                <a:lnTo>
                  <a:pt x="204914" y="308444"/>
                </a:lnTo>
                <a:lnTo>
                  <a:pt x="205333" y="308864"/>
                </a:lnTo>
                <a:lnTo>
                  <a:pt x="205892" y="308317"/>
                </a:lnTo>
                <a:close/>
              </a:path>
              <a:path w="3074034" h="2969895">
                <a:moveTo>
                  <a:pt x="207606" y="104241"/>
                </a:moveTo>
                <a:lnTo>
                  <a:pt x="206248" y="103047"/>
                </a:lnTo>
                <a:lnTo>
                  <a:pt x="204965" y="101777"/>
                </a:lnTo>
                <a:lnTo>
                  <a:pt x="203276" y="103479"/>
                </a:lnTo>
                <a:lnTo>
                  <a:pt x="204546" y="104749"/>
                </a:lnTo>
                <a:lnTo>
                  <a:pt x="205867" y="105981"/>
                </a:lnTo>
                <a:lnTo>
                  <a:pt x="207606" y="104241"/>
                </a:lnTo>
                <a:close/>
              </a:path>
              <a:path w="3074034" h="2969895">
                <a:moveTo>
                  <a:pt x="308343" y="410768"/>
                </a:moveTo>
                <a:lnTo>
                  <a:pt x="307911" y="410337"/>
                </a:lnTo>
                <a:lnTo>
                  <a:pt x="307492" y="409917"/>
                </a:lnTo>
                <a:lnTo>
                  <a:pt x="306933" y="410464"/>
                </a:lnTo>
                <a:lnTo>
                  <a:pt x="307784" y="411314"/>
                </a:lnTo>
                <a:lnTo>
                  <a:pt x="308343" y="410768"/>
                </a:lnTo>
                <a:close/>
              </a:path>
              <a:path w="3074034" h="2969895">
                <a:moveTo>
                  <a:pt x="309638" y="206273"/>
                </a:moveTo>
                <a:lnTo>
                  <a:pt x="308698" y="205498"/>
                </a:lnTo>
                <a:lnTo>
                  <a:pt x="307428" y="204228"/>
                </a:lnTo>
                <a:lnTo>
                  <a:pt x="305727" y="205930"/>
                </a:lnTo>
                <a:lnTo>
                  <a:pt x="306997" y="207200"/>
                </a:lnTo>
                <a:lnTo>
                  <a:pt x="307886" y="208013"/>
                </a:lnTo>
                <a:lnTo>
                  <a:pt x="309638" y="206273"/>
                </a:lnTo>
                <a:close/>
              </a:path>
              <a:path w="3074034" h="2969895">
                <a:moveTo>
                  <a:pt x="410794" y="513219"/>
                </a:moveTo>
                <a:lnTo>
                  <a:pt x="410375" y="512787"/>
                </a:lnTo>
                <a:lnTo>
                  <a:pt x="409943" y="512368"/>
                </a:lnTo>
                <a:lnTo>
                  <a:pt x="409397" y="512927"/>
                </a:lnTo>
                <a:lnTo>
                  <a:pt x="410248" y="513765"/>
                </a:lnTo>
                <a:lnTo>
                  <a:pt x="410794" y="513219"/>
                </a:lnTo>
                <a:close/>
              </a:path>
              <a:path w="3074034" h="2969895">
                <a:moveTo>
                  <a:pt x="412089" y="308724"/>
                </a:moveTo>
                <a:lnTo>
                  <a:pt x="410730" y="307530"/>
                </a:lnTo>
                <a:lnTo>
                  <a:pt x="409879" y="306679"/>
                </a:lnTo>
                <a:lnTo>
                  <a:pt x="408178" y="308381"/>
                </a:lnTo>
                <a:lnTo>
                  <a:pt x="409028" y="309232"/>
                </a:lnTo>
                <a:lnTo>
                  <a:pt x="410349" y="310464"/>
                </a:lnTo>
                <a:lnTo>
                  <a:pt x="412089" y="308724"/>
                </a:lnTo>
                <a:close/>
              </a:path>
              <a:path w="3074034" h="2969895">
                <a:moveTo>
                  <a:pt x="513245" y="615670"/>
                </a:moveTo>
                <a:lnTo>
                  <a:pt x="512826" y="615251"/>
                </a:lnTo>
                <a:lnTo>
                  <a:pt x="512394" y="614819"/>
                </a:lnTo>
                <a:lnTo>
                  <a:pt x="511848" y="615378"/>
                </a:lnTo>
                <a:lnTo>
                  <a:pt x="512699" y="616229"/>
                </a:lnTo>
                <a:lnTo>
                  <a:pt x="513245" y="615670"/>
                </a:lnTo>
                <a:close/>
              </a:path>
              <a:path w="3074034" h="2969895">
                <a:moveTo>
                  <a:pt x="514540" y="411175"/>
                </a:moveTo>
                <a:lnTo>
                  <a:pt x="513181" y="409981"/>
                </a:lnTo>
                <a:lnTo>
                  <a:pt x="511898" y="408711"/>
                </a:lnTo>
                <a:lnTo>
                  <a:pt x="510209" y="410413"/>
                </a:lnTo>
                <a:lnTo>
                  <a:pt x="511479" y="411683"/>
                </a:lnTo>
                <a:lnTo>
                  <a:pt x="512800" y="412915"/>
                </a:lnTo>
                <a:lnTo>
                  <a:pt x="514540" y="411175"/>
                </a:lnTo>
                <a:close/>
              </a:path>
              <a:path w="3074034" h="2969895">
                <a:moveTo>
                  <a:pt x="615403" y="717829"/>
                </a:moveTo>
                <a:lnTo>
                  <a:pt x="614984" y="717397"/>
                </a:lnTo>
                <a:lnTo>
                  <a:pt x="614641" y="717067"/>
                </a:lnTo>
                <a:lnTo>
                  <a:pt x="614083" y="717613"/>
                </a:lnTo>
                <a:lnTo>
                  <a:pt x="614845" y="718375"/>
                </a:lnTo>
                <a:lnTo>
                  <a:pt x="615403" y="717829"/>
                </a:lnTo>
                <a:close/>
              </a:path>
              <a:path w="3074034" h="2969895">
                <a:moveTo>
                  <a:pt x="616572" y="513207"/>
                </a:moveTo>
                <a:lnTo>
                  <a:pt x="615632" y="512432"/>
                </a:lnTo>
                <a:lnTo>
                  <a:pt x="614362" y="511162"/>
                </a:lnTo>
                <a:lnTo>
                  <a:pt x="612660" y="512864"/>
                </a:lnTo>
                <a:lnTo>
                  <a:pt x="613930" y="514134"/>
                </a:lnTo>
                <a:lnTo>
                  <a:pt x="614819" y="514946"/>
                </a:lnTo>
                <a:lnTo>
                  <a:pt x="616572" y="513207"/>
                </a:lnTo>
                <a:close/>
              </a:path>
              <a:path w="3074034" h="2969895">
                <a:moveTo>
                  <a:pt x="717689" y="820115"/>
                </a:moveTo>
                <a:lnTo>
                  <a:pt x="717346" y="819772"/>
                </a:lnTo>
                <a:lnTo>
                  <a:pt x="716965" y="819391"/>
                </a:lnTo>
                <a:lnTo>
                  <a:pt x="716407" y="819937"/>
                </a:lnTo>
                <a:lnTo>
                  <a:pt x="717130" y="820661"/>
                </a:lnTo>
                <a:lnTo>
                  <a:pt x="717689" y="820115"/>
                </a:lnTo>
                <a:close/>
              </a:path>
              <a:path w="3074034" h="2969895">
                <a:moveTo>
                  <a:pt x="719023" y="615657"/>
                </a:moveTo>
                <a:lnTo>
                  <a:pt x="717791" y="614591"/>
                </a:lnTo>
                <a:lnTo>
                  <a:pt x="716686" y="613486"/>
                </a:lnTo>
                <a:lnTo>
                  <a:pt x="714984" y="615188"/>
                </a:lnTo>
                <a:lnTo>
                  <a:pt x="716089" y="616292"/>
                </a:lnTo>
                <a:lnTo>
                  <a:pt x="717283" y="617397"/>
                </a:lnTo>
                <a:lnTo>
                  <a:pt x="719023" y="615657"/>
                </a:lnTo>
                <a:close/>
              </a:path>
              <a:path w="3074034" h="2969895">
                <a:moveTo>
                  <a:pt x="820013" y="922439"/>
                </a:moveTo>
                <a:lnTo>
                  <a:pt x="819670" y="922096"/>
                </a:lnTo>
                <a:lnTo>
                  <a:pt x="819289" y="921715"/>
                </a:lnTo>
                <a:lnTo>
                  <a:pt x="818730" y="922261"/>
                </a:lnTo>
                <a:lnTo>
                  <a:pt x="819454" y="922985"/>
                </a:lnTo>
                <a:lnTo>
                  <a:pt x="820013" y="922439"/>
                </a:lnTo>
                <a:close/>
              </a:path>
              <a:path w="3074034" h="2969895">
                <a:moveTo>
                  <a:pt x="821309" y="717943"/>
                </a:moveTo>
                <a:lnTo>
                  <a:pt x="820153" y="716965"/>
                </a:lnTo>
                <a:lnTo>
                  <a:pt x="819010" y="715810"/>
                </a:lnTo>
                <a:lnTo>
                  <a:pt x="817308" y="717511"/>
                </a:lnTo>
                <a:lnTo>
                  <a:pt x="818451" y="718654"/>
                </a:lnTo>
                <a:lnTo>
                  <a:pt x="819556" y="719683"/>
                </a:lnTo>
                <a:lnTo>
                  <a:pt x="821309" y="717943"/>
                </a:lnTo>
                <a:close/>
              </a:path>
              <a:path w="3074034" h="2969895">
                <a:moveTo>
                  <a:pt x="922337" y="1024763"/>
                </a:moveTo>
                <a:lnTo>
                  <a:pt x="921956" y="1024382"/>
                </a:lnTo>
                <a:lnTo>
                  <a:pt x="921575" y="1024001"/>
                </a:lnTo>
                <a:lnTo>
                  <a:pt x="921016" y="1024547"/>
                </a:lnTo>
                <a:lnTo>
                  <a:pt x="921740" y="1025271"/>
                </a:lnTo>
                <a:lnTo>
                  <a:pt x="922337" y="1024763"/>
                </a:lnTo>
                <a:close/>
              </a:path>
              <a:path w="3074034" h="2969895">
                <a:moveTo>
                  <a:pt x="923632" y="820267"/>
                </a:moveTo>
                <a:lnTo>
                  <a:pt x="922477" y="819289"/>
                </a:lnTo>
                <a:lnTo>
                  <a:pt x="921334" y="818134"/>
                </a:lnTo>
                <a:lnTo>
                  <a:pt x="919632" y="819835"/>
                </a:lnTo>
                <a:lnTo>
                  <a:pt x="921893" y="822096"/>
                </a:lnTo>
                <a:lnTo>
                  <a:pt x="923632" y="820267"/>
                </a:lnTo>
                <a:close/>
              </a:path>
              <a:path w="3074034" h="2969895">
                <a:moveTo>
                  <a:pt x="1024699" y="1127125"/>
                </a:moveTo>
                <a:lnTo>
                  <a:pt x="1024280" y="1126705"/>
                </a:lnTo>
                <a:lnTo>
                  <a:pt x="1023937" y="1126363"/>
                </a:lnTo>
                <a:lnTo>
                  <a:pt x="1023391" y="1126921"/>
                </a:lnTo>
                <a:lnTo>
                  <a:pt x="1024153" y="1127683"/>
                </a:lnTo>
                <a:lnTo>
                  <a:pt x="1024699" y="1127125"/>
                </a:lnTo>
                <a:close/>
              </a:path>
              <a:path w="3074034" h="2969895">
                <a:moveTo>
                  <a:pt x="1025956" y="922591"/>
                </a:moveTo>
                <a:lnTo>
                  <a:pt x="1024763" y="921575"/>
                </a:lnTo>
                <a:lnTo>
                  <a:pt x="1023620" y="920419"/>
                </a:lnTo>
                <a:lnTo>
                  <a:pt x="1021918" y="922121"/>
                </a:lnTo>
                <a:lnTo>
                  <a:pt x="1024166" y="924369"/>
                </a:lnTo>
                <a:lnTo>
                  <a:pt x="1025956" y="922591"/>
                </a:lnTo>
                <a:close/>
              </a:path>
              <a:path w="3074034" h="2969895">
                <a:moveTo>
                  <a:pt x="1126985" y="1229410"/>
                </a:moveTo>
                <a:lnTo>
                  <a:pt x="1126604" y="1229029"/>
                </a:lnTo>
                <a:lnTo>
                  <a:pt x="1126261" y="1228686"/>
                </a:lnTo>
                <a:lnTo>
                  <a:pt x="1125715" y="1229245"/>
                </a:lnTo>
                <a:lnTo>
                  <a:pt x="1126439" y="1229969"/>
                </a:lnTo>
                <a:lnTo>
                  <a:pt x="1126985" y="1229410"/>
                </a:lnTo>
                <a:close/>
              </a:path>
              <a:path w="3074034" h="2969895">
                <a:moveTo>
                  <a:pt x="1128280" y="1024915"/>
                </a:moveTo>
                <a:lnTo>
                  <a:pt x="1127086" y="1023899"/>
                </a:lnTo>
                <a:lnTo>
                  <a:pt x="1125982" y="1022794"/>
                </a:lnTo>
                <a:lnTo>
                  <a:pt x="1124280" y="1024483"/>
                </a:lnTo>
                <a:lnTo>
                  <a:pt x="1125385" y="1025588"/>
                </a:lnTo>
                <a:lnTo>
                  <a:pt x="1126540" y="1026655"/>
                </a:lnTo>
                <a:lnTo>
                  <a:pt x="1128280" y="1024915"/>
                </a:lnTo>
                <a:close/>
              </a:path>
              <a:path w="3074034" h="2969895">
                <a:moveTo>
                  <a:pt x="1229309" y="1331734"/>
                </a:moveTo>
                <a:lnTo>
                  <a:pt x="1228928" y="1331353"/>
                </a:lnTo>
                <a:lnTo>
                  <a:pt x="1228585" y="1331010"/>
                </a:lnTo>
                <a:lnTo>
                  <a:pt x="1228039" y="1331569"/>
                </a:lnTo>
                <a:lnTo>
                  <a:pt x="1228763" y="1332293"/>
                </a:lnTo>
                <a:lnTo>
                  <a:pt x="1229309" y="1331734"/>
                </a:lnTo>
                <a:close/>
              </a:path>
              <a:path w="3074034" h="2969895">
                <a:moveTo>
                  <a:pt x="1230642" y="1127277"/>
                </a:moveTo>
                <a:lnTo>
                  <a:pt x="1229410" y="1126223"/>
                </a:lnTo>
                <a:lnTo>
                  <a:pt x="1228305" y="1125118"/>
                </a:lnTo>
                <a:lnTo>
                  <a:pt x="1226604" y="1126820"/>
                </a:lnTo>
                <a:lnTo>
                  <a:pt x="1227721" y="1127925"/>
                </a:lnTo>
                <a:lnTo>
                  <a:pt x="1228902" y="1129030"/>
                </a:lnTo>
                <a:lnTo>
                  <a:pt x="1230642" y="1127277"/>
                </a:lnTo>
                <a:close/>
              </a:path>
              <a:path w="3074034" h="2969895">
                <a:moveTo>
                  <a:pt x="1331645" y="1434058"/>
                </a:moveTo>
                <a:lnTo>
                  <a:pt x="1331302" y="1433728"/>
                </a:lnTo>
                <a:lnTo>
                  <a:pt x="1330921" y="1433334"/>
                </a:lnTo>
                <a:lnTo>
                  <a:pt x="1330363" y="1433893"/>
                </a:lnTo>
                <a:lnTo>
                  <a:pt x="1331087" y="1434617"/>
                </a:lnTo>
                <a:lnTo>
                  <a:pt x="1331645" y="1434058"/>
                </a:lnTo>
                <a:close/>
              </a:path>
              <a:path w="3074034" h="2969895">
                <a:moveTo>
                  <a:pt x="1332979" y="1229614"/>
                </a:moveTo>
                <a:lnTo>
                  <a:pt x="1331747" y="1228547"/>
                </a:lnTo>
                <a:lnTo>
                  <a:pt x="1330629" y="1227442"/>
                </a:lnTo>
                <a:lnTo>
                  <a:pt x="1328940" y="1229144"/>
                </a:lnTo>
                <a:lnTo>
                  <a:pt x="1330045" y="1230249"/>
                </a:lnTo>
                <a:lnTo>
                  <a:pt x="1331226" y="1231353"/>
                </a:lnTo>
                <a:lnTo>
                  <a:pt x="1332979" y="1229614"/>
                </a:lnTo>
                <a:close/>
              </a:path>
              <a:path w="3074034" h="2969895">
                <a:moveTo>
                  <a:pt x="1433969" y="1536382"/>
                </a:moveTo>
                <a:lnTo>
                  <a:pt x="1433626" y="1536052"/>
                </a:lnTo>
                <a:lnTo>
                  <a:pt x="1433245" y="1535671"/>
                </a:lnTo>
                <a:lnTo>
                  <a:pt x="1432687" y="1536217"/>
                </a:lnTo>
                <a:lnTo>
                  <a:pt x="1433410" y="1536941"/>
                </a:lnTo>
                <a:lnTo>
                  <a:pt x="1433969" y="1536382"/>
                </a:lnTo>
                <a:close/>
              </a:path>
              <a:path w="3074034" h="2969895">
                <a:moveTo>
                  <a:pt x="1435303" y="1331937"/>
                </a:moveTo>
                <a:lnTo>
                  <a:pt x="1434109" y="1330909"/>
                </a:lnTo>
                <a:lnTo>
                  <a:pt x="1432966" y="1329766"/>
                </a:lnTo>
                <a:lnTo>
                  <a:pt x="1431264" y="1331468"/>
                </a:lnTo>
                <a:lnTo>
                  <a:pt x="1432407" y="1332611"/>
                </a:lnTo>
                <a:lnTo>
                  <a:pt x="1433550" y="1333677"/>
                </a:lnTo>
                <a:lnTo>
                  <a:pt x="1435303" y="1331937"/>
                </a:lnTo>
                <a:close/>
              </a:path>
              <a:path w="3074034" h="2969895">
                <a:moveTo>
                  <a:pt x="1536293" y="1638719"/>
                </a:moveTo>
                <a:lnTo>
                  <a:pt x="1535950" y="1638376"/>
                </a:lnTo>
                <a:lnTo>
                  <a:pt x="1535607" y="1638033"/>
                </a:lnTo>
                <a:lnTo>
                  <a:pt x="1535061" y="1638592"/>
                </a:lnTo>
                <a:lnTo>
                  <a:pt x="1535734" y="1639265"/>
                </a:lnTo>
                <a:lnTo>
                  <a:pt x="1536293" y="1638719"/>
                </a:lnTo>
                <a:close/>
              </a:path>
              <a:path w="3074034" h="2969895">
                <a:moveTo>
                  <a:pt x="1537627" y="1434261"/>
                </a:moveTo>
                <a:lnTo>
                  <a:pt x="1536433" y="1433233"/>
                </a:lnTo>
                <a:lnTo>
                  <a:pt x="1535290" y="1432090"/>
                </a:lnTo>
                <a:lnTo>
                  <a:pt x="1533588" y="1433791"/>
                </a:lnTo>
                <a:lnTo>
                  <a:pt x="1534731" y="1434934"/>
                </a:lnTo>
                <a:lnTo>
                  <a:pt x="1535887" y="1436001"/>
                </a:lnTo>
                <a:lnTo>
                  <a:pt x="1537627" y="1434261"/>
                </a:lnTo>
                <a:close/>
              </a:path>
              <a:path w="3074034" h="2969895">
                <a:moveTo>
                  <a:pt x="1638655" y="1741081"/>
                </a:moveTo>
                <a:lnTo>
                  <a:pt x="1638274" y="1740700"/>
                </a:lnTo>
                <a:lnTo>
                  <a:pt x="1637931" y="1740357"/>
                </a:lnTo>
                <a:lnTo>
                  <a:pt x="1637385" y="1740916"/>
                </a:lnTo>
                <a:lnTo>
                  <a:pt x="1638109" y="1741639"/>
                </a:lnTo>
                <a:lnTo>
                  <a:pt x="1638655" y="1741081"/>
                </a:lnTo>
                <a:close/>
              </a:path>
              <a:path w="3074034" h="2969895">
                <a:moveTo>
                  <a:pt x="1639951" y="1536585"/>
                </a:moveTo>
                <a:lnTo>
                  <a:pt x="1638757" y="1535569"/>
                </a:lnTo>
                <a:lnTo>
                  <a:pt x="1637652" y="1534464"/>
                </a:lnTo>
                <a:lnTo>
                  <a:pt x="1635950" y="1536153"/>
                </a:lnTo>
                <a:lnTo>
                  <a:pt x="1637055" y="1537258"/>
                </a:lnTo>
                <a:lnTo>
                  <a:pt x="1638211" y="1538325"/>
                </a:lnTo>
                <a:lnTo>
                  <a:pt x="1639951" y="1536585"/>
                </a:lnTo>
                <a:close/>
              </a:path>
              <a:path w="3074034" h="2969895">
                <a:moveTo>
                  <a:pt x="1740979" y="1843405"/>
                </a:moveTo>
                <a:lnTo>
                  <a:pt x="1740598" y="1843024"/>
                </a:lnTo>
                <a:lnTo>
                  <a:pt x="1740255" y="1842681"/>
                </a:lnTo>
                <a:lnTo>
                  <a:pt x="1739709" y="1843239"/>
                </a:lnTo>
                <a:lnTo>
                  <a:pt x="1740433" y="1843963"/>
                </a:lnTo>
                <a:lnTo>
                  <a:pt x="1740979" y="1843405"/>
                </a:lnTo>
                <a:close/>
              </a:path>
              <a:path w="3074034" h="2969895">
                <a:moveTo>
                  <a:pt x="1742236" y="1638871"/>
                </a:moveTo>
                <a:lnTo>
                  <a:pt x="1741081" y="1637893"/>
                </a:lnTo>
                <a:lnTo>
                  <a:pt x="1739976" y="1636788"/>
                </a:lnTo>
                <a:lnTo>
                  <a:pt x="1738274" y="1638490"/>
                </a:lnTo>
                <a:lnTo>
                  <a:pt x="1739379" y="1639595"/>
                </a:lnTo>
                <a:lnTo>
                  <a:pt x="1740496" y="1640611"/>
                </a:lnTo>
                <a:lnTo>
                  <a:pt x="1742236" y="1638871"/>
                </a:lnTo>
                <a:close/>
              </a:path>
              <a:path w="3074034" h="2969895">
                <a:moveTo>
                  <a:pt x="1843303" y="1945728"/>
                </a:moveTo>
                <a:lnTo>
                  <a:pt x="1842884" y="1945309"/>
                </a:lnTo>
                <a:lnTo>
                  <a:pt x="1842541" y="1944966"/>
                </a:lnTo>
                <a:lnTo>
                  <a:pt x="1841995" y="1945525"/>
                </a:lnTo>
                <a:lnTo>
                  <a:pt x="1842757" y="1946287"/>
                </a:lnTo>
                <a:lnTo>
                  <a:pt x="1843303" y="1945728"/>
                </a:lnTo>
                <a:close/>
              </a:path>
              <a:path w="3074034" h="2969895">
                <a:moveTo>
                  <a:pt x="1844598" y="1741233"/>
                </a:moveTo>
                <a:lnTo>
                  <a:pt x="1843405" y="1740217"/>
                </a:lnTo>
                <a:lnTo>
                  <a:pt x="1842300" y="1739112"/>
                </a:lnTo>
                <a:lnTo>
                  <a:pt x="1840611" y="1740814"/>
                </a:lnTo>
                <a:lnTo>
                  <a:pt x="1841715" y="1741919"/>
                </a:lnTo>
                <a:lnTo>
                  <a:pt x="1842858" y="1742973"/>
                </a:lnTo>
                <a:lnTo>
                  <a:pt x="1844598" y="1741233"/>
                </a:lnTo>
                <a:close/>
              </a:path>
              <a:path w="3074034" h="2969895">
                <a:moveTo>
                  <a:pt x="1845805" y="1536738"/>
                </a:moveTo>
                <a:lnTo>
                  <a:pt x="1844027" y="1534947"/>
                </a:lnTo>
                <a:lnTo>
                  <a:pt x="1842236" y="1533080"/>
                </a:lnTo>
                <a:lnTo>
                  <a:pt x="1839341" y="1535976"/>
                </a:lnTo>
                <a:lnTo>
                  <a:pt x="1841220" y="1537754"/>
                </a:lnTo>
                <a:lnTo>
                  <a:pt x="1842922" y="1539633"/>
                </a:lnTo>
                <a:lnTo>
                  <a:pt x="1845805" y="1536738"/>
                </a:lnTo>
                <a:close/>
              </a:path>
              <a:path w="3074034" h="2969895">
                <a:moveTo>
                  <a:pt x="1945640" y="2048052"/>
                </a:moveTo>
                <a:lnTo>
                  <a:pt x="1945246" y="2047671"/>
                </a:lnTo>
                <a:lnTo>
                  <a:pt x="1944865" y="2047290"/>
                </a:lnTo>
                <a:lnTo>
                  <a:pt x="1944319" y="2047849"/>
                </a:lnTo>
                <a:lnTo>
                  <a:pt x="1945081" y="2048611"/>
                </a:lnTo>
                <a:lnTo>
                  <a:pt x="1945640" y="2048052"/>
                </a:lnTo>
                <a:close/>
              </a:path>
              <a:path w="3074034" h="2969895">
                <a:moveTo>
                  <a:pt x="1946922" y="1843557"/>
                </a:moveTo>
                <a:lnTo>
                  <a:pt x="1945690" y="1842503"/>
                </a:lnTo>
                <a:lnTo>
                  <a:pt x="1944585" y="1841398"/>
                </a:lnTo>
                <a:lnTo>
                  <a:pt x="1942884" y="1843087"/>
                </a:lnTo>
                <a:lnTo>
                  <a:pt x="1943989" y="1844192"/>
                </a:lnTo>
                <a:lnTo>
                  <a:pt x="1945182" y="1845310"/>
                </a:lnTo>
                <a:lnTo>
                  <a:pt x="1946922" y="1843557"/>
                </a:lnTo>
                <a:close/>
              </a:path>
              <a:path w="3074034" h="2969895">
                <a:moveTo>
                  <a:pt x="1948129" y="1639062"/>
                </a:moveTo>
                <a:lnTo>
                  <a:pt x="1946351" y="1637284"/>
                </a:lnTo>
                <a:lnTo>
                  <a:pt x="1944560" y="1635404"/>
                </a:lnTo>
                <a:lnTo>
                  <a:pt x="1941677" y="1638300"/>
                </a:lnTo>
                <a:lnTo>
                  <a:pt x="1943544" y="1640078"/>
                </a:lnTo>
                <a:lnTo>
                  <a:pt x="1945246" y="1641957"/>
                </a:lnTo>
                <a:lnTo>
                  <a:pt x="1948129" y="1639062"/>
                </a:lnTo>
                <a:close/>
              </a:path>
              <a:path w="3074034" h="2969895">
                <a:moveTo>
                  <a:pt x="2047913" y="2150338"/>
                </a:moveTo>
                <a:lnTo>
                  <a:pt x="2047582" y="2149995"/>
                </a:lnTo>
                <a:lnTo>
                  <a:pt x="2047189" y="2149614"/>
                </a:lnTo>
                <a:lnTo>
                  <a:pt x="2046643" y="2150173"/>
                </a:lnTo>
                <a:lnTo>
                  <a:pt x="2047367" y="2150897"/>
                </a:lnTo>
                <a:lnTo>
                  <a:pt x="2047913" y="2150338"/>
                </a:lnTo>
                <a:close/>
              </a:path>
              <a:path w="3074034" h="2969895">
                <a:moveTo>
                  <a:pt x="2049208" y="1945843"/>
                </a:moveTo>
                <a:lnTo>
                  <a:pt x="2048065" y="1944865"/>
                </a:lnTo>
                <a:lnTo>
                  <a:pt x="2046909" y="1943722"/>
                </a:lnTo>
                <a:lnTo>
                  <a:pt x="2045208" y="1945424"/>
                </a:lnTo>
                <a:lnTo>
                  <a:pt x="2046363" y="1946567"/>
                </a:lnTo>
                <a:lnTo>
                  <a:pt x="2047468" y="1947583"/>
                </a:lnTo>
                <a:lnTo>
                  <a:pt x="2049208" y="1945843"/>
                </a:lnTo>
                <a:close/>
              </a:path>
              <a:path w="3074034" h="2969895">
                <a:moveTo>
                  <a:pt x="2050503" y="1741436"/>
                </a:moveTo>
                <a:lnTo>
                  <a:pt x="2048637" y="1739557"/>
                </a:lnTo>
                <a:lnTo>
                  <a:pt x="2046846" y="1737690"/>
                </a:lnTo>
                <a:lnTo>
                  <a:pt x="2043950" y="1740585"/>
                </a:lnTo>
                <a:lnTo>
                  <a:pt x="2045830" y="1742363"/>
                </a:lnTo>
                <a:lnTo>
                  <a:pt x="2047608" y="1744319"/>
                </a:lnTo>
                <a:lnTo>
                  <a:pt x="2050503" y="1741436"/>
                </a:lnTo>
                <a:close/>
              </a:path>
              <a:path w="3074034" h="2969895">
                <a:moveTo>
                  <a:pt x="2150237" y="2252662"/>
                </a:moveTo>
                <a:lnTo>
                  <a:pt x="2149856" y="2252281"/>
                </a:lnTo>
                <a:lnTo>
                  <a:pt x="2149475" y="2251900"/>
                </a:lnTo>
                <a:lnTo>
                  <a:pt x="2148929" y="2252459"/>
                </a:lnTo>
                <a:lnTo>
                  <a:pt x="2149691" y="2253221"/>
                </a:lnTo>
                <a:lnTo>
                  <a:pt x="2150237" y="2252662"/>
                </a:lnTo>
                <a:close/>
              </a:path>
              <a:path w="3074034" h="2969895">
                <a:moveTo>
                  <a:pt x="2151532" y="2048167"/>
                </a:moveTo>
                <a:lnTo>
                  <a:pt x="2150389" y="2047189"/>
                </a:lnTo>
                <a:lnTo>
                  <a:pt x="2149233" y="2046046"/>
                </a:lnTo>
                <a:lnTo>
                  <a:pt x="2147544" y="2047748"/>
                </a:lnTo>
                <a:lnTo>
                  <a:pt x="2148687" y="2048891"/>
                </a:lnTo>
                <a:lnTo>
                  <a:pt x="2149792" y="2049907"/>
                </a:lnTo>
                <a:lnTo>
                  <a:pt x="2151532" y="2048167"/>
                </a:lnTo>
                <a:close/>
              </a:path>
              <a:path w="3074034" h="2969895">
                <a:moveTo>
                  <a:pt x="2152827" y="1843760"/>
                </a:moveTo>
                <a:lnTo>
                  <a:pt x="2150999" y="1841931"/>
                </a:lnTo>
                <a:lnTo>
                  <a:pt x="2149170" y="1840014"/>
                </a:lnTo>
                <a:lnTo>
                  <a:pt x="2146274" y="1842909"/>
                </a:lnTo>
                <a:lnTo>
                  <a:pt x="2148192" y="1844738"/>
                </a:lnTo>
                <a:lnTo>
                  <a:pt x="2149932" y="1846643"/>
                </a:lnTo>
                <a:lnTo>
                  <a:pt x="2152827" y="1843760"/>
                </a:lnTo>
                <a:close/>
              </a:path>
              <a:path w="3074034" h="2969895">
                <a:moveTo>
                  <a:pt x="2252611" y="2355037"/>
                </a:moveTo>
                <a:lnTo>
                  <a:pt x="2252180" y="2354605"/>
                </a:lnTo>
                <a:lnTo>
                  <a:pt x="2251849" y="2354275"/>
                </a:lnTo>
                <a:lnTo>
                  <a:pt x="2251291" y="2354821"/>
                </a:lnTo>
                <a:lnTo>
                  <a:pt x="2252053" y="2355583"/>
                </a:lnTo>
                <a:lnTo>
                  <a:pt x="2252611" y="2355037"/>
                </a:lnTo>
                <a:close/>
              </a:path>
              <a:path w="3074034" h="2969895">
                <a:moveTo>
                  <a:pt x="2253856" y="2150491"/>
                </a:moveTo>
                <a:lnTo>
                  <a:pt x="2252675" y="2149475"/>
                </a:lnTo>
                <a:lnTo>
                  <a:pt x="2251519" y="2148332"/>
                </a:lnTo>
                <a:lnTo>
                  <a:pt x="2249817" y="2150021"/>
                </a:lnTo>
                <a:lnTo>
                  <a:pt x="2250973" y="2151176"/>
                </a:lnTo>
                <a:lnTo>
                  <a:pt x="2252116" y="2152243"/>
                </a:lnTo>
                <a:lnTo>
                  <a:pt x="2253856" y="2150491"/>
                </a:lnTo>
                <a:close/>
              </a:path>
              <a:path w="3074034" h="2969895">
                <a:moveTo>
                  <a:pt x="2255151" y="1946084"/>
                </a:moveTo>
                <a:lnTo>
                  <a:pt x="2253323" y="1944255"/>
                </a:lnTo>
                <a:lnTo>
                  <a:pt x="2251545" y="1942388"/>
                </a:lnTo>
                <a:lnTo>
                  <a:pt x="2248649" y="1945271"/>
                </a:lnTo>
                <a:lnTo>
                  <a:pt x="2250516" y="1947062"/>
                </a:lnTo>
                <a:lnTo>
                  <a:pt x="2252256" y="1948967"/>
                </a:lnTo>
                <a:lnTo>
                  <a:pt x="2255151" y="1946084"/>
                </a:lnTo>
                <a:close/>
              </a:path>
              <a:path w="3074034" h="2969895">
                <a:moveTo>
                  <a:pt x="2354897" y="2457323"/>
                </a:moveTo>
                <a:lnTo>
                  <a:pt x="2354516" y="2456929"/>
                </a:lnTo>
                <a:lnTo>
                  <a:pt x="2354173" y="2456599"/>
                </a:lnTo>
                <a:lnTo>
                  <a:pt x="2353614" y="2457145"/>
                </a:lnTo>
                <a:lnTo>
                  <a:pt x="2354338" y="2457869"/>
                </a:lnTo>
                <a:lnTo>
                  <a:pt x="2354897" y="2457323"/>
                </a:lnTo>
                <a:close/>
              </a:path>
              <a:path w="3074034" h="2969895">
                <a:moveTo>
                  <a:pt x="2356180" y="2252815"/>
                </a:moveTo>
                <a:lnTo>
                  <a:pt x="2354999" y="2251799"/>
                </a:lnTo>
                <a:lnTo>
                  <a:pt x="2353894" y="2250694"/>
                </a:lnTo>
                <a:lnTo>
                  <a:pt x="2352192" y="2252395"/>
                </a:lnTo>
                <a:lnTo>
                  <a:pt x="2353297" y="2253500"/>
                </a:lnTo>
                <a:lnTo>
                  <a:pt x="2354440" y="2254567"/>
                </a:lnTo>
                <a:lnTo>
                  <a:pt x="2356180" y="2252815"/>
                </a:lnTo>
                <a:close/>
              </a:path>
              <a:path w="3074034" h="2969895">
                <a:moveTo>
                  <a:pt x="2357475" y="2048408"/>
                </a:moveTo>
                <a:lnTo>
                  <a:pt x="2355608" y="2046541"/>
                </a:lnTo>
                <a:lnTo>
                  <a:pt x="2353818" y="2044661"/>
                </a:lnTo>
                <a:lnTo>
                  <a:pt x="2350935" y="2047557"/>
                </a:lnTo>
                <a:lnTo>
                  <a:pt x="2352802" y="2049348"/>
                </a:lnTo>
                <a:lnTo>
                  <a:pt x="2354592" y="2051304"/>
                </a:lnTo>
                <a:lnTo>
                  <a:pt x="2357475" y="2048408"/>
                </a:lnTo>
                <a:close/>
              </a:path>
              <a:path w="3074034" h="2969895">
                <a:moveTo>
                  <a:pt x="2457221" y="2559647"/>
                </a:moveTo>
                <a:lnTo>
                  <a:pt x="2456840" y="2559266"/>
                </a:lnTo>
                <a:lnTo>
                  <a:pt x="2456497" y="2558923"/>
                </a:lnTo>
                <a:lnTo>
                  <a:pt x="2455938" y="2559469"/>
                </a:lnTo>
                <a:lnTo>
                  <a:pt x="2456662" y="2560193"/>
                </a:lnTo>
                <a:lnTo>
                  <a:pt x="2457221" y="2559647"/>
                </a:lnTo>
                <a:close/>
              </a:path>
              <a:path w="3074034" h="2969895">
                <a:moveTo>
                  <a:pt x="2458555" y="2355189"/>
                </a:moveTo>
                <a:lnTo>
                  <a:pt x="2457323" y="2354122"/>
                </a:lnTo>
                <a:lnTo>
                  <a:pt x="2456218" y="2353018"/>
                </a:lnTo>
                <a:lnTo>
                  <a:pt x="2454516" y="2354719"/>
                </a:lnTo>
                <a:lnTo>
                  <a:pt x="2455621" y="2355824"/>
                </a:lnTo>
                <a:lnTo>
                  <a:pt x="2456815" y="2356929"/>
                </a:lnTo>
                <a:lnTo>
                  <a:pt x="2458555" y="2355189"/>
                </a:lnTo>
                <a:close/>
              </a:path>
              <a:path w="3074034" h="2969895">
                <a:moveTo>
                  <a:pt x="2459799" y="2150732"/>
                </a:moveTo>
                <a:lnTo>
                  <a:pt x="2457932" y="2148865"/>
                </a:lnTo>
                <a:lnTo>
                  <a:pt x="2456142" y="2146998"/>
                </a:lnTo>
                <a:lnTo>
                  <a:pt x="2453259" y="2149881"/>
                </a:lnTo>
                <a:lnTo>
                  <a:pt x="2455126" y="2151672"/>
                </a:lnTo>
                <a:lnTo>
                  <a:pt x="2456916" y="2153628"/>
                </a:lnTo>
                <a:lnTo>
                  <a:pt x="2459799" y="2150732"/>
                </a:lnTo>
                <a:close/>
              </a:path>
              <a:path w="3074034" h="2969895">
                <a:moveTo>
                  <a:pt x="2559545" y="2661970"/>
                </a:moveTo>
                <a:lnTo>
                  <a:pt x="2559202" y="2661628"/>
                </a:lnTo>
                <a:lnTo>
                  <a:pt x="2558821" y="2661247"/>
                </a:lnTo>
                <a:lnTo>
                  <a:pt x="2558275" y="2661793"/>
                </a:lnTo>
                <a:lnTo>
                  <a:pt x="2558986" y="2662517"/>
                </a:lnTo>
                <a:lnTo>
                  <a:pt x="2559545" y="2661970"/>
                </a:lnTo>
                <a:close/>
              </a:path>
              <a:path w="3074034" h="2969895">
                <a:moveTo>
                  <a:pt x="2560878" y="2457513"/>
                </a:moveTo>
                <a:lnTo>
                  <a:pt x="2559647" y="2456446"/>
                </a:lnTo>
                <a:lnTo>
                  <a:pt x="2558542" y="2455341"/>
                </a:lnTo>
                <a:lnTo>
                  <a:pt x="2556840" y="2457043"/>
                </a:lnTo>
                <a:lnTo>
                  <a:pt x="2559088" y="2459304"/>
                </a:lnTo>
                <a:lnTo>
                  <a:pt x="2560878" y="2457513"/>
                </a:lnTo>
                <a:close/>
              </a:path>
              <a:path w="3074034" h="2969895">
                <a:moveTo>
                  <a:pt x="2562174" y="2253107"/>
                </a:moveTo>
                <a:lnTo>
                  <a:pt x="2560256" y="2251189"/>
                </a:lnTo>
                <a:lnTo>
                  <a:pt x="2558478" y="2249322"/>
                </a:lnTo>
                <a:lnTo>
                  <a:pt x="2555583" y="2252205"/>
                </a:lnTo>
                <a:lnTo>
                  <a:pt x="2557449" y="2253996"/>
                </a:lnTo>
                <a:lnTo>
                  <a:pt x="2559278" y="2255990"/>
                </a:lnTo>
                <a:lnTo>
                  <a:pt x="2562174" y="2253107"/>
                </a:lnTo>
                <a:close/>
              </a:path>
              <a:path w="3074034" h="2969895">
                <a:moveTo>
                  <a:pt x="2661869" y="2764294"/>
                </a:moveTo>
                <a:lnTo>
                  <a:pt x="2661526" y="2763951"/>
                </a:lnTo>
                <a:lnTo>
                  <a:pt x="2661145" y="2763570"/>
                </a:lnTo>
                <a:lnTo>
                  <a:pt x="2660599" y="2764129"/>
                </a:lnTo>
                <a:lnTo>
                  <a:pt x="2661323" y="2764840"/>
                </a:lnTo>
                <a:lnTo>
                  <a:pt x="2661869" y="2764294"/>
                </a:lnTo>
                <a:close/>
              </a:path>
              <a:path w="3074034" h="2969895">
                <a:moveTo>
                  <a:pt x="2663202" y="2559837"/>
                </a:moveTo>
                <a:lnTo>
                  <a:pt x="2662009" y="2558821"/>
                </a:lnTo>
                <a:lnTo>
                  <a:pt x="2660866" y="2557665"/>
                </a:lnTo>
                <a:lnTo>
                  <a:pt x="2659164" y="2559367"/>
                </a:lnTo>
                <a:lnTo>
                  <a:pt x="2661424" y="2561628"/>
                </a:lnTo>
                <a:lnTo>
                  <a:pt x="2663202" y="2559837"/>
                </a:lnTo>
                <a:close/>
              </a:path>
              <a:path w="3074034" h="2969895">
                <a:moveTo>
                  <a:pt x="2664460" y="2355380"/>
                </a:moveTo>
                <a:lnTo>
                  <a:pt x="2662580" y="2353513"/>
                </a:lnTo>
                <a:lnTo>
                  <a:pt x="2660802" y="2351646"/>
                </a:lnTo>
                <a:lnTo>
                  <a:pt x="2657906" y="2354529"/>
                </a:lnTo>
                <a:lnTo>
                  <a:pt x="2659773" y="2356320"/>
                </a:lnTo>
                <a:lnTo>
                  <a:pt x="2661564" y="2358275"/>
                </a:lnTo>
                <a:lnTo>
                  <a:pt x="2664460" y="2355380"/>
                </a:lnTo>
                <a:close/>
              </a:path>
              <a:path w="3074034" h="2969895">
                <a:moveTo>
                  <a:pt x="2764193" y="2866618"/>
                </a:moveTo>
                <a:lnTo>
                  <a:pt x="2763850" y="2866275"/>
                </a:lnTo>
                <a:lnTo>
                  <a:pt x="2763520" y="2865945"/>
                </a:lnTo>
                <a:lnTo>
                  <a:pt x="2762961" y="2866491"/>
                </a:lnTo>
                <a:lnTo>
                  <a:pt x="2763647" y="2867177"/>
                </a:lnTo>
                <a:lnTo>
                  <a:pt x="2764193" y="2866618"/>
                </a:lnTo>
                <a:close/>
              </a:path>
              <a:path w="3074034" h="2969895">
                <a:moveTo>
                  <a:pt x="2765526" y="2662161"/>
                </a:moveTo>
                <a:lnTo>
                  <a:pt x="2764345" y="2661145"/>
                </a:lnTo>
                <a:lnTo>
                  <a:pt x="2763189" y="2660002"/>
                </a:lnTo>
                <a:lnTo>
                  <a:pt x="2761488" y="2661691"/>
                </a:lnTo>
                <a:lnTo>
                  <a:pt x="2762643" y="2662847"/>
                </a:lnTo>
                <a:lnTo>
                  <a:pt x="2763786" y="2663901"/>
                </a:lnTo>
                <a:lnTo>
                  <a:pt x="2765526" y="2662161"/>
                </a:lnTo>
                <a:close/>
              </a:path>
              <a:path w="3074034" h="2969895">
                <a:moveTo>
                  <a:pt x="2766784" y="2457704"/>
                </a:moveTo>
                <a:lnTo>
                  <a:pt x="2764955" y="2455888"/>
                </a:lnTo>
                <a:lnTo>
                  <a:pt x="2763126" y="2453970"/>
                </a:lnTo>
                <a:lnTo>
                  <a:pt x="2760230" y="2456853"/>
                </a:lnTo>
                <a:lnTo>
                  <a:pt x="2762148" y="2458682"/>
                </a:lnTo>
                <a:lnTo>
                  <a:pt x="2763888" y="2460599"/>
                </a:lnTo>
                <a:lnTo>
                  <a:pt x="2766784" y="2457704"/>
                </a:lnTo>
                <a:close/>
              </a:path>
              <a:path w="3074034" h="2969895">
                <a:moveTo>
                  <a:pt x="2866567" y="2968993"/>
                </a:moveTo>
                <a:lnTo>
                  <a:pt x="2866186" y="2968599"/>
                </a:lnTo>
                <a:lnTo>
                  <a:pt x="2865844" y="2968269"/>
                </a:lnTo>
                <a:lnTo>
                  <a:pt x="2865285" y="2968815"/>
                </a:lnTo>
                <a:lnTo>
                  <a:pt x="2866009" y="2969539"/>
                </a:lnTo>
                <a:lnTo>
                  <a:pt x="2866567" y="2968993"/>
                </a:lnTo>
                <a:close/>
              </a:path>
              <a:path w="3074034" h="2969895">
                <a:moveTo>
                  <a:pt x="2867850" y="2764485"/>
                </a:moveTo>
                <a:lnTo>
                  <a:pt x="2866669" y="2763469"/>
                </a:lnTo>
                <a:lnTo>
                  <a:pt x="2865564" y="2762364"/>
                </a:lnTo>
                <a:lnTo>
                  <a:pt x="2863862" y="2764066"/>
                </a:lnTo>
                <a:lnTo>
                  <a:pt x="2866072" y="2766276"/>
                </a:lnTo>
                <a:lnTo>
                  <a:pt x="2867850" y="2764485"/>
                </a:lnTo>
                <a:close/>
              </a:path>
              <a:path w="3074034" h="2969895">
                <a:moveTo>
                  <a:pt x="2869107" y="2560040"/>
                </a:moveTo>
                <a:lnTo>
                  <a:pt x="2867279" y="2558211"/>
                </a:lnTo>
                <a:lnTo>
                  <a:pt x="2865488" y="2556332"/>
                </a:lnTo>
                <a:lnTo>
                  <a:pt x="2862605" y="2559227"/>
                </a:lnTo>
                <a:lnTo>
                  <a:pt x="2864472" y="2561018"/>
                </a:lnTo>
                <a:lnTo>
                  <a:pt x="2866212" y="2562923"/>
                </a:lnTo>
                <a:lnTo>
                  <a:pt x="2869107" y="2560040"/>
                </a:lnTo>
                <a:close/>
              </a:path>
              <a:path w="3074034" h="2969895">
                <a:moveTo>
                  <a:pt x="2970136" y="2866771"/>
                </a:moveTo>
                <a:lnTo>
                  <a:pt x="2968993" y="2865793"/>
                </a:lnTo>
                <a:lnTo>
                  <a:pt x="2967888" y="2864688"/>
                </a:lnTo>
                <a:lnTo>
                  <a:pt x="2966186" y="2866390"/>
                </a:lnTo>
                <a:lnTo>
                  <a:pt x="2968434" y="2868638"/>
                </a:lnTo>
                <a:lnTo>
                  <a:pt x="2970136" y="2866771"/>
                </a:lnTo>
                <a:close/>
              </a:path>
              <a:path w="3074034" h="2969895">
                <a:moveTo>
                  <a:pt x="2971431" y="2662364"/>
                </a:moveTo>
                <a:lnTo>
                  <a:pt x="2969603" y="2660535"/>
                </a:lnTo>
                <a:lnTo>
                  <a:pt x="2967812" y="2658656"/>
                </a:lnTo>
                <a:lnTo>
                  <a:pt x="2964929" y="2661551"/>
                </a:lnTo>
                <a:lnTo>
                  <a:pt x="2966796" y="2663342"/>
                </a:lnTo>
                <a:lnTo>
                  <a:pt x="2968536" y="2665247"/>
                </a:lnTo>
                <a:lnTo>
                  <a:pt x="2971431" y="2662364"/>
                </a:lnTo>
                <a:close/>
              </a:path>
              <a:path w="3074034" h="2969895">
                <a:moveTo>
                  <a:pt x="3073755" y="2764688"/>
                </a:moveTo>
                <a:lnTo>
                  <a:pt x="3071926" y="2762859"/>
                </a:lnTo>
                <a:lnTo>
                  <a:pt x="3070148" y="2760992"/>
                </a:lnTo>
                <a:lnTo>
                  <a:pt x="3067253" y="2763875"/>
                </a:lnTo>
                <a:lnTo>
                  <a:pt x="3069120" y="2765666"/>
                </a:lnTo>
                <a:lnTo>
                  <a:pt x="3070860" y="2767571"/>
                </a:lnTo>
                <a:lnTo>
                  <a:pt x="3073755" y="2764688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730816" y="751661"/>
            <a:ext cx="3079115" cy="2874645"/>
          </a:xfrm>
          <a:custGeom>
            <a:avLst/>
            <a:gdLst/>
            <a:ahLst/>
            <a:cxnLst/>
            <a:rect l="l" t="t" r="r" b="b"/>
            <a:pathLst>
              <a:path w="3079115" h="2874645">
                <a:moveTo>
                  <a:pt x="5270" y="107480"/>
                </a:moveTo>
                <a:lnTo>
                  <a:pt x="3581" y="105778"/>
                </a:lnTo>
                <a:lnTo>
                  <a:pt x="2336" y="104457"/>
                </a:lnTo>
                <a:lnTo>
                  <a:pt x="0" y="106794"/>
                </a:lnTo>
                <a:lnTo>
                  <a:pt x="1320" y="108038"/>
                </a:lnTo>
                <a:lnTo>
                  <a:pt x="2984" y="109778"/>
                </a:lnTo>
                <a:lnTo>
                  <a:pt x="5270" y="107480"/>
                </a:lnTo>
                <a:close/>
              </a:path>
              <a:path w="3079115" h="2874645">
                <a:moveTo>
                  <a:pt x="108026" y="209638"/>
                </a:moveTo>
                <a:lnTo>
                  <a:pt x="106324" y="207937"/>
                </a:lnTo>
                <a:lnTo>
                  <a:pt x="104673" y="206197"/>
                </a:lnTo>
                <a:lnTo>
                  <a:pt x="101777" y="209080"/>
                </a:lnTo>
                <a:lnTo>
                  <a:pt x="103517" y="210743"/>
                </a:lnTo>
                <a:lnTo>
                  <a:pt x="105130" y="212521"/>
                </a:lnTo>
                <a:lnTo>
                  <a:pt x="108026" y="209638"/>
                </a:lnTo>
                <a:close/>
              </a:path>
              <a:path w="3079115" h="2874645">
                <a:moveTo>
                  <a:pt x="109270" y="5181"/>
                </a:moveTo>
                <a:lnTo>
                  <a:pt x="106730" y="2628"/>
                </a:lnTo>
                <a:lnTo>
                  <a:pt x="104254" y="0"/>
                </a:lnTo>
                <a:lnTo>
                  <a:pt x="100177" y="4076"/>
                </a:lnTo>
                <a:lnTo>
                  <a:pt x="102768" y="6578"/>
                </a:lnTo>
                <a:lnTo>
                  <a:pt x="105283" y="9182"/>
                </a:lnTo>
                <a:lnTo>
                  <a:pt x="109270" y="5181"/>
                </a:lnTo>
                <a:close/>
              </a:path>
              <a:path w="3079115" h="2874645">
                <a:moveTo>
                  <a:pt x="210477" y="312089"/>
                </a:moveTo>
                <a:lnTo>
                  <a:pt x="208775" y="310388"/>
                </a:lnTo>
                <a:lnTo>
                  <a:pt x="206692" y="308216"/>
                </a:lnTo>
                <a:lnTo>
                  <a:pt x="203809" y="311111"/>
                </a:lnTo>
                <a:lnTo>
                  <a:pt x="205968" y="313194"/>
                </a:lnTo>
                <a:lnTo>
                  <a:pt x="207594" y="314985"/>
                </a:lnTo>
                <a:lnTo>
                  <a:pt x="210477" y="312089"/>
                </a:lnTo>
                <a:close/>
              </a:path>
              <a:path w="3079115" h="2874645">
                <a:moveTo>
                  <a:pt x="211734" y="107632"/>
                </a:moveTo>
                <a:lnTo>
                  <a:pt x="209181" y="105079"/>
                </a:lnTo>
                <a:lnTo>
                  <a:pt x="206717" y="102450"/>
                </a:lnTo>
                <a:lnTo>
                  <a:pt x="202628" y="106527"/>
                </a:lnTo>
                <a:lnTo>
                  <a:pt x="205219" y="109042"/>
                </a:lnTo>
                <a:lnTo>
                  <a:pt x="207733" y="111633"/>
                </a:lnTo>
                <a:lnTo>
                  <a:pt x="211734" y="107632"/>
                </a:lnTo>
                <a:close/>
              </a:path>
              <a:path w="3079115" h="2874645">
                <a:moveTo>
                  <a:pt x="312928" y="414540"/>
                </a:moveTo>
                <a:lnTo>
                  <a:pt x="310807" y="412419"/>
                </a:lnTo>
                <a:lnTo>
                  <a:pt x="309143" y="410679"/>
                </a:lnTo>
                <a:lnTo>
                  <a:pt x="306260" y="413562"/>
                </a:lnTo>
                <a:lnTo>
                  <a:pt x="308000" y="415226"/>
                </a:lnTo>
                <a:lnTo>
                  <a:pt x="310045" y="417436"/>
                </a:lnTo>
                <a:lnTo>
                  <a:pt x="312928" y="414540"/>
                </a:lnTo>
                <a:close/>
              </a:path>
              <a:path w="3079115" h="2874645">
                <a:moveTo>
                  <a:pt x="314185" y="210083"/>
                </a:moveTo>
                <a:lnTo>
                  <a:pt x="311632" y="207530"/>
                </a:lnTo>
                <a:lnTo>
                  <a:pt x="309168" y="204901"/>
                </a:lnTo>
                <a:lnTo>
                  <a:pt x="305079" y="208978"/>
                </a:lnTo>
                <a:lnTo>
                  <a:pt x="307682" y="211493"/>
                </a:lnTo>
                <a:lnTo>
                  <a:pt x="310184" y="214083"/>
                </a:lnTo>
                <a:lnTo>
                  <a:pt x="314185" y="210083"/>
                </a:lnTo>
                <a:close/>
              </a:path>
              <a:path w="3079115" h="2874645">
                <a:moveTo>
                  <a:pt x="414959" y="516572"/>
                </a:moveTo>
                <a:lnTo>
                  <a:pt x="413258" y="514870"/>
                </a:lnTo>
                <a:lnTo>
                  <a:pt x="411607" y="513130"/>
                </a:lnTo>
                <a:lnTo>
                  <a:pt x="408711" y="516013"/>
                </a:lnTo>
                <a:lnTo>
                  <a:pt x="410451" y="517677"/>
                </a:lnTo>
                <a:lnTo>
                  <a:pt x="412064" y="519455"/>
                </a:lnTo>
                <a:lnTo>
                  <a:pt x="414959" y="516572"/>
                </a:lnTo>
                <a:close/>
              </a:path>
              <a:path w="3079115" h="2874645">
                <a:moveTo>
                  <a:pt x="416204" y="312115"/>
                </a:moveTo>
                <a:lnTo>
                  <a:pt x="413664" y="309562"/>
                </a:lnTo>
                <a:lnTo>
                  <a:pt x="411187" y="306933"/>
                </a:lnTo>
                <a:lnTo>
                  <a:pt x="407111" y="311010"/>
                </a:lnTo>
                <a:lnTo>
                  <a:pt x="409702" y="313512"/>
                </a:lnTo>
                <a:lnTo>
                  <a:pt x="412216" y="316115"/>
                </a:lnTo>
                <a:lnTo>
                  <a:pt x="416204" y="312115"/>
                </a:lnTo>
                <a:close/>
              </a:path>
              <a:path w="3079115" h="2874645">
                <a:moveTo>
                  <a:pt x="517410" y="619023"/>
                </a:moveTo>
                <a:lnTo>
                  <a:pt x="515708" y="617321"/>
                </a:lnTo>
                <a:lnTo>
                  <a:pt x="513626" y="615149"/>
                </a:lnTo>
                <a:lnTo>
                  <a:pt x="510743" y="618045"/>
                </a:lnTo>
                <a:lnTo>
                  <a:pt x="512902" y="620128"/>
                </a:lnTo>
                <a:lnTo>
                  <a:pt x="514527" y="621919"/>
                </a:lnTo>
                <a:lnTo>
                  <a:pt x="517410" y="619023"/>
                </a:lnTo>
                <a:close/>
              </a:path>
              <a:path w="3079115" h="2874645">
                <a:moveTo>
                  <a:pt x="518668" y="414566"/>
                </a:moveTo>
                <a:lnTo>
                  <a:pt x="516115" y="412013"/>
                </a:lnTo>
                <a:lnTo>
                  <a:pt x="513651" y="409384"/>
                </a:lnTo>
                <a:lnTo>
                  <a:pt x="509562" y="413461"/>
                </a:lnTo>
                <a:lnTo>
                  <a:pt x="512165" y="415975"/>
                </a:lnTo>
                <a:lnTo>
                  <a:pt x="514667" y="418566"/>
                </a:lnTo>
                <a:lnTo>
                  <a:pt x="518668" y="414566"/>
                </a:lnTo>
                <a:close/>
              </a:path>
              <a:path w="3079115" h="2874645">
                <a:moveTo>
                  <a:pt x="619734" y="721347"/>
                </a:moveTo>
                <a:lnTo>
                  <a:pt x="617867" y="719480"/>
                </a:lnTo>
                <a:lnTo>
                  <a:pt x="616077" y="717613"/>
                </a:lnTo>
                <a:lnTo>
                  <a:pt x="613194" y="720496"/>
                </a:lnTo>
                <a:lnTo>
                  <a:pt x="615061" y="722287"/>
                </a:lnTo>
                <a:lnTo>
                  <a:pt x="616851" y="724242"/>
                </a:lnTo>
                <a:lnTo>
                  <a:pt x="619734" y="721347"/>
                </a:lnTo>
                <a:close/>
              </a:path>
              <a:path w="3079115" h="2874645">
                <a:moveTo>
                  <a:pt x="621118" y="517017"/>
                </a:moveTo>
                <a:lnTo>
                  <a:pt x="618566" y="514477"/>
                </a:lnTo>
                <a:lnTo>
                  <a:pt x="616102" y="511835"/>
                </a:lnTo>
                <a:lnTo>
                  <a:pt x="612013" y="515912"/>
                </a:lnTo>
                <a:lnTo>
                  <a:pt x="614616" y="518426"/>
                </a:lnTo>
                <a:lnTo>
                  <a:pt x="617118" y="521017"/>
                </a:lnTo>
                <a:lnTo>
                  <a:pt x="621118" y="517017"/>
                </a:lnTo>
                <a:close/>
              </a:path>
              <a:path w="3079115" h="2874645">
                <a:moveTo>
                  <a:pt x="623125" y="312648"/>
                </a:moveTo>
                <a:lnTo>
                  <a:pt x="619264" y="308864"/>
                </a:lnTo>
                <a:lnTo>
                  <a:pt x="615480" y="305003"/>
                </a:lnTo>
                <a:lnTo>
                  <a:pt x="609701" y="310781"/>
                </a:lnTo>
                <a:lnTo>
                  <a:pt x="613613" y="314515"/>
                </a:lnTo>
                <a:lnTo>
                  <a:pt x="617347" y="318427"/>
                </a:lnTo>
                <a:lnTo>
                  <a:pt x="623125" y="312648"/>
                </a:lnTo>
                <a:close/>
              </a:path>
              <a:path w="3079115" h="2874645">
                <a:moveTo>
                  <a:pt x="722058" y="823671"/>
                </a:moveTo>
                <a:lnTo>
                  <a:pt x="720242" y="821842"/>
                </a:lnTo>
                <a:lnTo>
                  <a:pt x="718413" y="819937"/>
                </a:lnTo>
                <a:lnTo>
                  <a:pt x="715518" y="822820"/>
                </a:lnTo>
                <a:lnTo>
                  <a:pt x="717435" y="824649"/>
                </a:lnTo>
                <a:lnTo>
                  <a:pt x="719175" y="826566"/>
                </a:lnTo>
                <a:lnTo>
                  <a:pt x="722058" y="823671"/>
                </a:lnTo>
                <a:close/>
              </a:path>
              <a:path w="3079115" h="2874645">
                <a:moveTo>
                  <a:pt x="723353" y="619264"/>
                </a:moveTo>
                <a:lnTo>
                  <a:pt x="720725" y="616623"/>
                </a:lnTo>
                <a:lnTo>
                  <a:pt x="718248" y="613994"/>
                </a:lnTo>
                <a:lnTo>
                  <a:pt x="714171" y="618070"/>
                </a:lnTo>
                <a:lnTo>
                  <a:pt x="716762" y="620572"/>
                </a:lnTo>
                <a:lnTo>
                  <a:pt x="719366" y="623252"/>
                </a:lnTo>
                <a:lnTo>
                  <a:pt x="723353" y="619264"/>
                </a:lnTo>
                <a:close/>
              </a:path>
              <a:path w="3079115" h="2874645">
                <a:moveTo>
                  <a:pt x="725157" y="414680"/>
                </a:moveTo>
                <a:lnTo>
                  <a:pt x="721715" y="411314"/>
                </a:lnTo>
                <a:lnTo>
                  <a:pt x="717931" y="407454"/>
                </a:lnTo>
                <a:lnTo>
                  <a:pt x="712152" y="413232"/>
                </a:lnTo>
                <a:lnTo>
                  <a:pt x="716064" y="416979"/>
                </a:lnTo>
                <a:lnTo>
                  <a:pt x="719378" y="420458"/>
                </a:lnTo>
                <a:lnTo>
                  <a:pt x="725157" y="414680"/>
                </a:lnTo>
                <a:close/>
              </a:path>
              <a:path w="3079115" h="2874645">
                <a:moveTo>
                  <a:pt x="824395" y="925995"/>
                </a:moveTo>
                <a:lnTo>
                  <a:pt x="822566" y="924166"/>
                </a:lnTo>
                <a:lnTo>
                  <a:pt x="820775" y="922299"/>
                </a:lnTo>
                <a:lnTo>
                  <a:pt x="817880" y="925195"/>
                </a:lnTo>
                <a:lnTo>
                  <a:pt x="819759" y="926973"/>
                </a:lnTo>
                <a:lnTo>
                  <a:pt x="821499" y="928890"/>
                </a:lnTo>
                <a:lnTo>
                  <a:pt x="824395" y="925995"/>
                </a:lnTo>
                <a:close/>
              </a:path>
              <a:path w="3079115" h="2874645">
                <a:moveTo>
                  <a:pt x="825677" y="721588"/>
                </a:moveTo>
                <a:lnTo>
                  <a:pt x="823087" y="718997"/>
                </a:lnTo>
                <a:lnTo>
                  <a:pt x="820623" y="716356"/>
                </a:lnTo>
                <a:lnTo>
                  <a:pt x="816546" y="720432"/>
                </a:lnTo>
                <a:lnTo>
                  <a:pt x="819137" y="722947"/>
                </a:lnTo>
                <a:lnTo>
                  <a:pt x="821690" y="725576"/>
                </a:lnTo>
                <a:lnTo>
                  <a:pt x="825677" y="721588"/>
                </a:lnTo>
                <a:close/>
              </a:path>
              <a:path w="3079115" h="2874645">
                <a:moveTo>
                  <a:pt x="827608" y="517131"/>
                </a:moveTo>
                <a:lnTo>
                  <a:pt x="823874" y="513473"/>
                </a:lnTo>
                <a:lnTo>
                  <a:pt x="820254" y="509778"/>
                </a:lnTo>
                <a:lnTo>
                  <a:pt x="814476" y="515556"/>
                </a:lnTo>
                <a:lnTo>
                  <a:pt x="818222" y="519125"/>
                </a:lnTo>
                <a:lnTo>
                  <a:pt x="821829" y="522909"/>
                </a:lnTo>
                <a:lnTo>
                  <a:pt x="827608" y="517131"/>
                </a:lnTo>
                <a:close/>
              </a:path>
              <a:path w="3079115" h="2874645">
                <a:moveTo>
                  <a:pt x="926719" y="1028319"/>
                </a:moveTo>
                <a:lnTo>
                  <a:pt x="924839" y="1026452"/>
                </a:lnTo>
                <a:lnTo>
                  <a:pt x="923061" y="1024585"/>
                </a:lnTo>
                <a:lnTo>
                  <a:pt x="920165" y="1027468"/>
                </a:lnTo>
                <a:lnTo>
                  <a:pt x="922045" y="1029258"/>
                </a:lnTo>
                <a:lnTo>
                  <a:pt x="923823" y="1031214"/>
                </a:lnTo>
                <a:lnTo>
                  <a:pt x="926719" y="1028319"/>
                </a:lnTo>
                <a:close/>
              </a:path>
              <a:path w="3079115" h="2874645">
                <a:moveTo>
                  <a:pt x="927963" y="823874"/>
                </a:moveTo>
                <a:lnTo>
                  <a:pt x="925410" y="821321"/>
                </a:lnTo>
                <a:lnTo>
                  <a:pt x="922947" y="818680"/>
                </a:lnTo>
                <a:lnTo>
                  <a:pt x="918870" y="822769"/>
                </a:lnTo>
                <a:lnTo>
                  <a:pt x="921461" y="825271"/>
                </a:lnTo>
                <a:lnTo>
                  <a:pt x="923975" y="827862"/>
                </a:lnTo>
                <a:lnTo>
                  <a:pt x="927963" y="823874"/>
                </a:lnTo>
                <a:close/>
              </a:path>
              <a:path w="3079115" h="2874645">
                <a:moveTo>
                  <a:pt x="929932" y="619455"/>
                </a:moveTo>
                <a:lnTo>
                  <a:pt x="926236" y="615848"/>
                </a:lnTo>
                <a:lnTo>
                  <a:pt x="922578" y="612101"/>
                </a:lnTo>
                <a:lnTo>
                  <a:pt x="916800" y="617880"/>
                </a:lnTo>
                <a:lnTo>
                  <a:pt x="920584" y="621499"/>
                </a:lnTo>
                <a:lnTo>
                  <a:pt x="924153" y="625233"/>
                </a:lnTo>
                <a:lnTo>
                  <a:pt x="929932" y="619455"/>
                </a:lnTo>
                <a:close/>
              </a:path>
              <a:path w="3079115" h="2874645">
                <a:moveTo>
                  <a:pt x="1029042" y="1130655"/>
                </a:moveTo>
                <a:lnTo>
                  <a:pt x="1027176" y="1128776"/>
                </a:lnTo>
                <a:lnTo>
                  <a:pt x="1025385" y="1126909"/>
                </a:lnTo>
                <a:lnTo>
                  <a:pt x="1022489" y="1129804"/>
                </a:lnTo>
                <a:lnTo>
                  <a:pt x="1024369" y="1131582"/>
                </a:lnTo>
                <a:lnTo>
                  <a:pt x="1026147" y="1133538"/>
                </a:lnTo>
                <a:lnTo>
                  <a:pt x="1029042" y="1130655"/>
                </a:lnTo>
                <a:close/>
              </a:path>
              <a:path w="3079115" h="2874645">
                <a:moveTo>
                  <a:pt x="1030287" y="926198"/>
                </a:moveTo>
                <a:lnTo>
                  <a:pt x="1027696" y="923607"/>
                </a:lnTo>
                <a:lnTo>
                  <a:pt x="1025232" y="920965"/>
                </a:lnTo>
                <a:lnTo>
                  <a:pt x="1021156" y="925042"/>
                </a:lnTo>
                <a:lnTo>
                  <a:pt x="1023747" y="927557"/>
                </a:lnTo>
                <a:lnTo>
                  <a:pt x="1026299" y="930186"/>
                </a:lnTo>
                <a:lnTo>
                  <a:pt x="1030287" y="926198"/>
                </a:lnTo>
                <a:close/>
              </a:path>
              <a:path w="3079115" h="2874645">
                <a:moveTo>
                  <a:pt x="1032256" y="721779"/>
                </a:moveTo>
                <a:lnTo>
                  <a:pt x="1028560" y="718172"/>
                </a:lnTo>
                <a:lnTo>
                  <a:pt x="1024902" y="714425"/>
                </a:lnTo>
                <a:lnTo>
                  <a:pt x="1019124" y="720204"/>
                </a:lnTo>
                <a:lnTo>
                  <a:pt x="1022908" y="723823"/>
                </a:lnTo>
                <a:lnTo>
                  <a:pt x="1026477" y="727557"/>
                </a:lnTo>
                <a:lnTo>
                  <a:pt x="1032256" y="721779"/>
                </a:lnTo>
                <a:close/>
              </a:path>
              <a:path w="3079115" h="2874645">
                <a:moveTo>
                  <a:pt x="1131404" y="1233017"/>
                </a:moveTo>
                <a:lnTo>
                  <a:pt x="1129499" y="1231099"/>
                </a:lnTo>
                <a:lnTo>
                  <a:pt x="1127709" y="1229233"/>
                </a:lnTo>
                <a:lnTo>
                  <a:pt x="1124826" y="1232128"/>
                </a:lnTo>
                <a:lnTo>
                  <a:pt x="1126693" y="1233906"/>
                </a:lnTo>
                <a:lnTo>
                  <a:pt x="1128522" y="1235913"/>
                </a:lnTo>
                <a:lnTo>
                  <a:pt x="1131404" y="1233017"/>
                </a:lnTo>
                <a:close/>
              </a:path>
              <a:path w="3079115" h="2874645">
                <a:moveTo>
                  <a:pt x="1132611" y="1028522"/>
                </a:moveTo>
                <a:lnTo>
                  <a:pt x="1130020" y="1025931"/>
                </a:lnTo>
                <a:lnTo>
                  <a:pt x="1127556" y="1023289"/>
                </a:lnTo>
                <a:lnTo>
                  <a:pt x="1123480" y="1027366"/>
                </a:lnTo>
                <a:lnTo>
                  <a:pt x="1126070" y="1029881"/>
                </a:lnTo>
                <a:lnTo>
                  <a:pt x="1128623" y="1032522"/>
                </a:lnTo>
                <a:lnTo>
                  <a:pt x="1132611" y="1028522"/>
                </a:lnTo>
                <a:close/>
              </a:path>
              <a:path w="3079115" h="2874645">
                <a:moveTo>
                  <a:pt x="1134592" y="824103"/>
                </a:moveTo>
                <a:lnTo>
                  <a:pt x="1130846" y="820458"/>
                </a:lnTo>
                <a:lnTo>
                  <a:pt x="1127188" y="816711"/>
                </a:lnTo>
                <a:lnTo>
                  <a:pt x="1121410" y="822490"/>
                </a:lnTo>
                <a:lnTo>
                  <a:pt x="1125194" y="826109"/>
                </a:lnTo>
                <a:lnTo>
                  <a:pt x="1128801" y="829894"/>
                </a:lnTo>
                <a:lnTo>
                  <a:pt x="1134592" y="824103"/>
                </a:lnTo>
                <a:close/>
              </a:path>
              <a:path w="3079115" h="2874645">
                <a:moveTo>
                  <a:pt x="1233690" y="1335303"/>
                </a:moveTo>
                <a:lnTo>
                  <a:pt x="1231823" y="1333436"/>
                </a:lnTo>
                <a:lnTo>
                  <a:pt x="1230033" y="1331556"/>
                </a:lnTo>
                <a:lnTo>
                  <a:pt x="1227150" y="1334452"/>
                </a:lnTo>
                <a:lnTo>
                  <a:pt x="1229017" y="1336230"/>
                </a:lnTo>
                <a:lnTo>
                  <a:pt x="1230807" y="1338186"/>
                </a:lnTo>
                <a:lnTo>
                  <a:pt x="1233690" y="1335303"/>
                </a:lnTo>
                <a:close/>
              </a:path>
              <a:path w="3079115" h="2874645">
                <a:moveTo>
                  <a:pt x="1234935" y="1130846"/>
                </a:moveTo>
                <a:lnTo>
                  <a:pt x="1232344" y="1128255"/>
                </a:lnTo>
                <a:lnTo>
                  <a:pt x="1229880" y="1125613"/>
                </a:lnTo>
                <a:lnTo>
                  <a:pt x="1225804" y="1129703"/>
                </a:lnTo>
                <a:lnTo>
                  <a:pt x="1228394" y="1132205"/>
                </a:lnTo>
                <a:lnTo>
                  <a:pt x="1230947" y="1134846"/>
                </a:lnTo>
                <a:lnTo>
                  <a:pt x="1234935" y="1130846"/>
                </a:lnTo>
                <a:close/>
              </a:path>
              <a:path w="3079115" h="2874645">
                <a:moveTo>
                  <a:pt x="1236954" y="926477"/>
                </a:moveTo>
                <a:lnTo>
                  <a:pt x="1233170" y="922782"/>
                </a:lnTo>
                <a:lnTo>
                  <a:pt x="1229563" y="919086"/>
                </a:lnTo>
                <a:lnTo>
                  <a:pt x="1223784" y="924864"/>
                </a:lnTo>
                <a:lnTo>
                  <a:pt x="1227518" y="928433"/>
                </a:lnTo>
                <a:lnTo>
                  <a:pt x="1231176" y="932256"/>
                </a:lnTo>
                <a:lnTo>
                  <a:pt x="1236954" y="926477"/>
                </a:lnTo>
                <a:close/>
              </a:path>
              <a:path w="3079115" h="2874645">
                <a:moveTo>
                  <a:pt x="1336014" y="1437627"/>
                </a:moveTo>
                <a:lnTo>
                  <a:pt x="1334185" y="1435798"/>
                </a:lnTo>
                <a:lnTo>
                  <a:pt x="1332357" y="1433880"/>
                </a:lnTo>
                <a:lnTo>
                  <a:pt x="1329474" y="1436776"/>
                </a:lnTo>
                <a:lnTo>
                  <a:pt x="1331379" y="1438605"/>
                </a:lnTo>
                <a:lnTo>
                  <a:pt x="1333131" y="1440522"/>
                </a:lnTo>
                <a:lnTo>
                  <a:pt x="1336014" y="1437627"/>
                </a:lnTo>
                <a:close/>
              </a:path>
              <a:path w="3079115" h="2874645">
                <a:moveTo>
                  <a:pt x="1337310" y="1233220"/>
                </a:moveTo>
                <a:lnTo>
                  <a:pt x="1334668" y="1230579"/>
                </a:lnTo>
                <a:lnTo>
                  <a:pt x="1332204" y="1227937"/>
                </a:lnTo>
                <a:lnTo>
                  <a:pt x="1328127" y="1232027"/>
                </a:lnTo>
                <a:lnTo>
                  <a:pt x="1330718" y="1234528"/>
                </a:lnTo>
                <a:lnTo>
                  <a:pt x="1333309" y="1237208"/>
                </a:lnTo>
                <a:lnTo>
                  <a:pt x="1337310" y="1233220"/>
                </a:lnTo>
                <a:close/>
              </a:path>
              <a:path w="3079115" h="2874645">
                <a:moveTo>
                  <a:pt x="1339240" y="1028763"/>
                </a:moveTo>
                <a:lnTo>
                  <a:pt x="1335493" y="1025105"/>
                </a:lnTo>
                <a:lnTo>
                  <a:pt x="1331887" y="1021410"/>
                </a:lnTo>
                <a:lnTo>
                  <a:pt x="1326108" y="1027188"/>
                </a:lnTo>
                <a:lnTo>
                  <a:pt x="1329842" y="1030757"/>
                </a:lnTo>
                <a:lnTo>
                  <a:pt x="1333461" y="1034542"/>
                </a:lnTo>
                <a:lnTo>
                  <a:pt x="1339240" y="1028763"/>
                </a:lnTo>
                <a:close/>
              </a:path>
              <a:path w="3079115" h="2874645">
                <a:moveTo>
                  <a:pt x="1438338" y="1539951"/>
                </a:moveTo>
                <a:lnTo>
                  <a:pt x="1436509" y="1538122"/>
                </a:lnTo>
                <a:lnTo>
                  <a:pt x="1434731" y="1536255"/>
                </a:lnTo>
                <a:lnTo>
                  <a:pt x="1431836" y="1539138"/>
                </a:lnTo>
                <a:lnTo>
                  <a:pt x="1433715" y="1540929"/>
                </a:lnTo>
                <a:lnTo>
                  <a:pt x="1435455" y="1542846"/>
                </a:lnTo>
                <a:lnTo>
                  <a:pt x="1438338" y="1539951"/>
                </a:lnTo>
                <a:close/>
              </a:path>
              <a:path w="3079115" h="2874645">
                <a:moveTo>
                  <a:pt x="1439633" y="1335544"/>
                </a:moveTo>
                <a:lnTo>
                  <a:pt x="1437043" y="1332941"/>
                </a:lnTo>
                <a:lnTo>
                  <a:pt x="1434579" y="1330312"/>
                </a:lnTo>
                <a:lnTo>
                  <a:pt x="1430489" y="1334389"/>
                </a:lnTo>
                <a:lnTo>
                  <a:pt x="1433093" y="1336903"/>
                </a:lnTo>
                <a:lnTo>
                  <a:pt x="1435633" y="1339532"/>
                </a:lnTo>
                <a:lnTo>
                  <a:pt x="1439633" y="1335544"/>
                </a:lnTo>
                <a:close/>
              </a:path>
              <a:path w="3079115" h="2874645">
                <a:moveTo>
                  <a:pt x="1441564" y="1131087"/>
                </a:moveTo>
                <a:lnTo>
                  <a:pt x="1437817" y="1127429"/>
                </a:lnTo>
                <a:lnTo>
                  <a:pt x="1434211" y="1123734"/>
                </a:lnTo>
                <a:lnTo>
                  <a:pt x="1428432" y="1129512"/>
                </a:lnTo>
                <a:lnTo>
                  <a:pt x="1432166" y="1133081"/>
                </a:lnTo>
                <a:lnTo>
                  <a:pt x="1435785" y="1136865"/>
                </a:lnTo>
                <a:lnTo>
                  <a:pt x="1441564" y="1131087"/>
                </a:lnTo>
                <a:close/>
              </a:path>
              <a:path w="3079115" h="2874645">
                <a:moveTo>
                  <a:pt x="1540662" y="1642275"/>
                </a:moveTo>
                <a:lnTo>
                  <a:pt x="1538846" y="1640446"/>
                </a:lnTo>
                <a:lnTo>
                  <a:pt x="1537055" y="1638579"/>
                </a:lnTo>
                <a:lnTo>
                  <a:pt x="1534160" y="1641475"/>
                </a:lnTo>
                <a:lnTo>
                  <a:pt x="1536039" y="1643253"/>
                </a:lnTo>
                <a:lnTo>
                  <a:pt x="1537779" y="1645170"/>
                </a:lnTo>
                <a:lnTo>
                  <a:pt x="1540662" y="1642275"/>
                </a:lnTo>
                <a:close/>
              </a:path>
              <a:path w="3079115" h="2874645">
                <a:moveTo>
                  <a:pt x="1541919" y="1437817"/>
                </a:moveTo>
                <a:lnTo>
                  <a:pt x="1539367" y="1435277"/>
                </a:lnTo>
                <a:lnTo>
                  <a:pt x="1536903" y="1432636"/>
                </a:lnTo>
                <a:lnTo>
                  <a:pt x="1532826" y="1436712"/>
                </a:lnTo>
                <a:lnTo>
                  <a:pt x="1535417" y="1439227"/>
                </a:lnTo>
                <a:lnTo>
                  <a:pt x="1537919" y="1441818"/>
                </a:lnTo>
                <a:lnTo>
                  <a:pt x="1541919" y="1437817"/>
                </a:lnTo>
                <a:close/>
              </a:path>
              <a:path w="3079115" h="2874645">
                <a:moveTo>
                  <a:pt x="1543888" y="1233411"/>
                </a:moveTo>
                <a:lnTo>
                  <a:pt x="1540192" y="1229791"/>
                </a:lnTo>
                <a:lnTo>
                  <a:pt x="1536534" y="1226058"/>
                </a:lnTo>
                <a:lnTo>
                  <a:pt x="1530756" y="1231836"/>
                </a:lnTo>
                <a:lnTo>
                  <a:pt x="1534541" y="1235456"/>
                </a:lnTo>
                <a:lnTo>
                  <a:pt x="1538109" y="1239189"/>
                </a:lnTo>
                <a:lnTo>
                  <a:pt x="1543888" y="1233411"/>
                </a:lnTo>
                <a:close/>
              </a:path>
              <a:path w="3079115" h="2874645">
                <a:moveTo>
                  <a:pt x="1642948" y="1744560"/>
                </a:moveTo>
                <a:lnTo>
                  <a:pt x="1641170" y="1742770"/>
                </a:lnTo>
                <a:lnTo>
                  <a:pt x="1639379" y="1740903"/>
                </a:lnTo>
                <a:lnTo>
                  <a:pt x="1636483" y="1743798"/>
                </a:lnTo>
                <a:lnTo>
                  <a:pt x="1638363" y="1745576"/>
                </a:lnTo>
                <a:lnTo>
                  <a:pt x="1640065" y="1747456"/>
                </a:lnTo>
                <a:lnTo>
                  <a:pt x="1642948" y="1744560"/>
                </a:lnTo>
                <a:close/>
              </a:path>
              <a:path w="3079115" h="2874645">
                <a:moveTo>
                  <a:pt x="1644243" y="1540154"/>
                </a:moveTo>
                <a:lnTo>
                  <a:pt x="1641690" y="1537601"/>
                </a:lnTo>
                <a:lnTo>
                  <a:pt x="1639227" y="1534960"/>
                </a:lnTo>
                <a:lnTo>
                  <a:pt x="1635150" y="1539036"/>
                </a:lnTo>
                <a:lnTo>
                  <a:pt x="1637741" y="1541551"/>
                </a:lnTo>
                <a:lnTo>
                  <a:pt x="1640243" y="1544142"/>
                </a:lnTo>
                <a:lnTo>
                  <a:pt x="1644243" y="1540154"/>
                </a:lnTo>
                <a:close/>
              </a:path>
              <a:path w="3079115" h="2874645">
                <a:moveTo>
                  <a:pt x="1646212" y="1335735"/>
                </a:moveTo>
                <a:lnTo>
                  <a:pt x="1642516" y="1332128"/>
                </a:lnTo>
                <a:lnTo>
                  <a:pt x="1638858" y="1328381"/>
                </a:lnTo>
                <a:lnTo>
                  <a:pt x="1633080" y="1334160"/>
                </a:lnTo>
                <a:lnTo>
                  <a:pt x="1636864" y="1337779"/>
                </a:lnTo>
                <a:lnTo>
                  <a:pt x="1640433" y="1341513"/>
                </a:lnTo>
                <a:lnTo>
                  <a:pt x="1646212" y="1335735"/>
                </a:lnTo>
                <a:close/>
              </a:path>
              <a:path w="3079115" h="2874645">
                <a:moveTo>
                  <a:pt x="1746567" y="1642478"/>
                </a:moveTo>
                <a:lnTo>
                  <a:pt x="1744014" y="1639925"/>
                </a:lnTo>
                <a:lnTo>
                  <a:pt x="1741551" y="1637284"/>
                </a:lnTo>
                <a:lnTo>
                  <a:pt x="1737474" y="1641373"/>
                </a:lnTo>
                <a:lnTo>
                  <a:pt x="1740065" y="1643875"/>
                </a:lnTo>
                <a:lnTo>
                  <a:pt x="1742567" y="1646466"/>
                </a:lnTo>
                <a:lnTo>
                  <a:pt x="1746567" y="1642478"/>
                </a:lnTo>
                <a:close/>
              </a:path>
              <a:path w="3079115" h="2874645">
                <a:moveTo>
                  <a:pt x="1748536" y="1438059"/>
                </a:moveTo>
                <a:lnTo>
                  <a:pt x="1744840" y="1434452"/>
                </a:lnTo>
                <a:lnTo>
                  <a:pt x="1741233" y="1430743"/>
                </a:lnTo>
                <a:lnTo>
                  <a:pt x="1735442" y="1436535"/>
                </a:lnTo>
                <a:lnTo>
                  <a:pt x="1739188" y="1440103"/>
                </a:lnTo>
                <a:lnTo>
                  <a:pt x="1742757" y="1443837"/>
                </a:lnTo>
                <a:lnTo>
                  <a:pt x="1748536" y="1438059"/>
                </a:lnTo>
                <a:close/>
              </a:path>
              <a:path w="3079115" h="2874645">
                <a:moveTo>
                  <a:pt x="1848891" y="1744802"/>
                </a:moveTo>
                <a:lnTo>
                  <a:pt x="1846338" y="1742249"/>
                </a:lnTo>
                <a:lnTo>
                  <a:pt x="1843874" y="1739607"/>
                </a:lnTo>
                <a:lnTo>
                  <a:pt x="1839798" y="1743697"/>
                </a:lnTo>
                <a:lnTo>
                  <a:pt x="1842389" y="1746199"/>
                </a:lnTo>
                <a:lnTo>
                  <a:pt x="1844903" y="1748790"/>
                </a:lnTo>
                <a:lnTo>
                  <a:pt x="1848891" y="1744802"/>
                </a:lnTo>
                <a:close/>
              </a:path>
              <a:path w="3079115" h="2874645">
                <a:moveTo>
                  <a:pt x="1850910" y="1540433"/>
                </a:moveTo>
                <a:lnTo>
                  <a:pt x="1847164" y="1536776"/>
                </a:lnTo>
                <a:lnTo>
                  <a:pt x="1843557" y="1533080"/>
                </a:lnTo>
                <a:lnTo>
                  <a:pt x="1837778" y="1538859"/>
                </a:lnTo>
                <a:lnTo>
                  <a:pt x="1841512" y="1542427"/>
                </a:lnTo>
                <a:lnTo>
                  <a:pt x="1845132" y="1546212"/>
                </a:lnTo>
                <a:lnTo>
                  <a:pt x="1850910" y="1540433"/>
                </a:lnTo>
                <a:close/>
              </a:path>
              <a:path w="3079115" h="2874645">
                <a:moveTo>
                  <a:pt x="1951266" y="1847164"/>
                </a:moveTo>
                <a:lnTo>
                  <a:pt x="1948624" y="1844535"/>
                </a:lnTo>
                <a:lnTo>
                  <a:pt x="1946160" y="1841893"/>
                </a:lnTo>
                <a:lnTo>
                  <a:pt x="1942084" y="1845970"/>
                </a:lnTo>
                <a:lnTo>
                  <a:pt x="1944674" y="1848485"/>
                </a:lnTo>
                <a:lnTo>
                  <a:pt x="1947265" y="1851164"/>
                </a:lnTo>
                <a:lnTo>
                  <a:pt x="1951266" y="1847164"/>
                </a:lnTo>
                <a:close/>
              </a:path>
              <a:path w="3079115" h="2874645">
                <a:moveTo>
                  <a:pt x="1953234" y="1642757"/>
                </a:moveTo>
                <a:lnTo>
                  <a:pt x="1949488" y="1639100"/>
                </a:lnTo>
                <a:lnTo>
                  <a:pt x="1945881" y="1635404"/>
                </a:lnTo>
                <a:lnTo>
                  <a:pt x="1940102" y="1641182"/>
                </a:lnTo>
                <a:lnTo>
                  <a:pt x="1943836" y="1644751"/>
                </a:lnTo>
                <a:lnTo>
                  <a:pt x="1947456" y="1648536"/>
                </a:lnTo>
                <a:lnTo>
                  <a:pt x="1953234" y="1642757"/>
                </a:lnTo>
                <a:close/>
              </a:path>
              <a:path w="3079115" h="2874645">
                <a:moveTo>
                  <a:pt x="2053539" y="1949450"/>
                </a:moveTo>
                <a:lnTo>
                  <a:pt x="2050999" y="1946897"/>
                </a:lnTo>
                <a:lnTo>
                  <a:pt x="2048522" y="1944268"/>
                </a:lnTo>
                <a:lnTo>
                  <a:pt x="2044446" y="1948345"/>
                </a:lnTo>
                <a:lnTo>
                  <a:pt x="2047036" y="1950847"/>
                </a:lnTo>
                <a:lnTo>
                  <a:pt x="2049551" y="1953450"/>
                </a:lnTo>
                <a:lnTo>
                  <a:pt x="2053539" y="1949450"/>
                </a:lnTo>
                <a:close/>
              </a:path>
              <a:path w="3079115" h="2874645">
                <a:moveTo>
                  <a:pt x="2055520" y="1745043"/>
                </a:moveTo>
                <a:lnTo>
                  <a:pt x="2051773" y="1741385"/>
                </a:lnTo>
                <a:lnTo>
                  <a:pt x="2048167" y="1737677"/>
                </a:lnTo>
                <a:lnTo>
                  <a:pt x="2042375" y="1743468"/>
                </a:lnTo>
                <a:lnTo>
                  <a:pt x="2046122" y="1747037"/>
                </a:lnTo>
                <a:lnTo>
                  <a:pt x="2049741" y="1750822"/>
                </a:lnTo>
                <a:lnTo>
                  <a:pt x="2055520" y="1745043"/>
                </a:lnTo>
                <a:close/>
              </a:path>
              <a:path w="3079115" h="2874645">
                <a:moveTo>
                  <a:pt x="2155875" y="2051773"/>
                </a:moveTo>
                <a:lnTo>
                  <a:pt x="2153323" y="2049221"/>
                </a:lnTo>
                <a:lnTo>
                  <a:pt x="2150859" y="2046592"/>
                </a:lnTo>
                <a:lnTo>
                  <a:pt x="2146770" y="2050669"/>
                </a:lnTo>
                <a:lnTo>
                  <a:pt x="2149360" y="2053183"/>
                </a:lnTo>
                <a:lnTo>
                  <a:pt x="2151875" y="2055774"/>
                </a:lnTo>
                <a:lnTo>
                  <a:pt x="2155875" y="2051773"/>
                </a:lnTo>
                <a:close/>
              </a:path>
              <a:path w="3079115" h="2874645">
                <a:moveTo>
                  <a:pt x="2157844" y="1847367"/>
                </a:moveTo>
                <a:lnTo>
                  <a:pt x="2154148" y="1843747"/>
                </a:lnTo>
                <a:lnTo>
                  <a:pt x="2150491" y="1840014"/>
                </a:lnTo>
                <a:lnTo>
                  <a:pt x="2144712" y="1845792"/>
                </a:lnTo>
                <a:lnTo>
                  <a:pt x="2148497" y="1849399"/>
                </a:lnTo>
                <a:lnTo>
                  <a:pt x="2152065" y="1853145"/>
                </a:lnTo>
                <a:lnTo>
                  <a:pt x="2157844" y="1847367"/>
                </a:lnTo>
                <a:close/>
              </a:path>
              <a:path w="3079115" h="2874645">
                <a:moveTo>
                  <a:pt x="2258199" y="2154097"/>
                </a:moveTo>
                <a:lnTo>
                  <a:pt x="2255596" y="2151507"/>
                </a:lnTo>
                <a:lnTo>
                  <a:pt x="2253132" y="2148878"/>
                </a:lnTo>
                <a:lnTo>
                  <a:pt x="2249055" y="2152954"/>
                </a:lnTo>
                <a:lnTo>
                  <a:pt x="2251646" y="2155456"/>
                </a:lnTo>
                <a:lnTo>
                  <a:pt x="2254199" y="2158098"/>
                </a:lnTo>
                <a:lnTo>
                  <a:pt x="2258199" y="2154097"/>
                </a:lnTo>
                <a:close/>
              </a:path>
              <a:path w="3079115" h="2874645">
                <a:moveTo>
                  <a:pt x="2260168" y="1949691"/>
                </a:moveTo>
                <a:lnTo>
                  <a:pt x="2256472" y="1946071"/>
                </a:lnTo>
                <a:lnTo>
                  <a:pt x="2252815" y="1942338"/>
                </a:lnTo>
                <a:lnTo>
                  <a:pt x="2247036" y="1948116"/>
                </a:lnTo>
                <a:lnTo>
                  <a:pt x="2250821" y="1951723"/>
                </a:lnTo>
                <a:lnTo>
                  <a:pt x="2254389" y="1955469"/>
                </a:lnTo>
                <a:lnTo>
                  <a:pt x="2260168" y="1949691"/>
                </a:lnTo>
                <a:close/>
              </a:path>
              <a:path w="3079115" h="2874645">
                <a:moveTo>
                  <a:pt x="2360523" y="2256421"/>
                </a:moveTo>
                <a:lnTo>
                  <a:pt x="2357932" y="2253831"/>
                </a:lnTo>
                <a:lnTo>
                  <a:pt x="2355456" y="2251202"/>
                </a:lnTo>
                <a:lnTo>
                  <a:pt x="2351379" y="2255278"/>
                </a:lnTo>
                <a:lnTo>
                  <a:pt x="2353970" y="2257780"/>
                </a:lnTo>
                <a:lnTo>
                  <a:pt x="2356523" y="2260422"/>
                </a:lnTo>
                <a:lnTo>
                  <a:pt x="2360523" y="2256421"/>
                </a:lnTo>
                <a:close/>
              </a:path>
              <a:path w="3079115" h="2874645">
                <a:moveTo>
                  <a:pt x="2362492" y="2052015"/>
                </a:moveTo>
                <a:lnTo>
                  <a:pt x="2358758" y="2048357"/>
                </a:lnTo>
                <a:lnTo>
                  <a:pt x="2355100" y="2044623"/>
                </a:lnTo>
                <a:lnTo>
                  <a:pt x="2349322" y="2050402"/>
                </a:lnTo>
                <a:lnTo>
                  <a:pt x="2353094" y="2054009"/>
                </a:lnTo>
                <a:lnTo>
                  <a:pt x="2356713" y="2057793"/>
                </a:lnTo>
                <a:lnTo>
                  <a:pt x="2362492" y="2052015"/>
                </a:lnTo>
                <a:close/>
              </a:path>
              <a:path w="3079115" h="2874645">
                <a:moveTo>
                  <a:pt x="2462847" y="2358758"/>
                </a:moveTo>
                <a:lnTo>
                  <a:pt x="2460256" y="2356154"/>
                </a:lnTo>
                <a:lnTo>
                  <a:pt x="2457793" y="2353526"/>
                </a:lnTo>
                <a:lnTo>
                  <a:pt x="2453703" y="2357602"/>
                </a:lnTo>
                <a:lnTo>
                  <a:pt x="2456307" y="2360117"/>
                </a:lnTo>
                <a:lnTo>
                  <a:pt x="2458847" y="2362746"/>
                </a:lnTo>
                <a:lnTo>
                  <a:pt x="2462847" y="2358758"/>
                </a:lnTo>
                <a:close/>
              </a:path>
              <a:path w="3079115" h="2874645">
                <a:moveTo>
                  <a:pt x="2464866" y="2154377"/>
                </a:moveTo>
                <a:lnTo>
                  <a:pt x="2461082" y="2150681"/>
                </a:lnTo>
                <a:lnTo>
                  <a:pt x="2457462" y="2146985"/>
                </a:lnTo>
                <a:lnTo>
                  <a:pt x="2451684" y="2152764"/>
                </a:lnTo>
                <a:lnTo>
                  <a:pt x="2455430" y="2156333"/>
                </a:lnTo>
                <a:lnTo>
                  <a:pt x="2459075" y="2160168"/>
                </a:lnTo>
                <a:lnTo>
                  <a:pt x="2464866" y="2154377"/>
                </a:lnTo>
                <a:close/>
              </a:path>
              <a:path w="3079115" h="2874645">
                <a:moveTo>
                  <a:pt x="2565209" y="2461120"/>
                </a:moveTo>
                <a:lnTo>
                  <a:pt x="2562580" y="2458478"/>
                </a:lnTo>
                <a:lnTo>
                  <a:pt x="2560116" y="2455849"/>
                </a:lnTo>
                <a:lnTo>
                  <a:pt x="2556027" y="2459926"/>
                </a:lnTo>
                <a:lnTo>
                  <a:pt x="2558631" y="2462441"/>
                </a:lnTo>
                <a:lnTo>
                  <a:pt x="2561221" y="2465120"/>
                </a:lnTo>
                <a:lnTo>
                  <a:pt x="2565209" y="2461120"/>
                </a:lnTo>
                <a:close/>
              </a:path>
              <a:path w="3079115" h="2874645">
                <a:moveTo>
                  <a:pt x="2567190" y="2256713"/>
                </a:moveTo>
                <a:lnTo>
                  <a:pt x="2563406" y="2253005"/>
                </a:lnTo>
                <a:lnTo>
                  <a:pt x="2559786" y="2249309"/>
                </a:lnTo>
                <a:lnTo>
                  <a:pt x="2554008" y="2255088"/>
                </a:lnTo>
                <a:lnTo>
                  <a:pt x="2557754" y="2258657"/>
                </a:lnTo>
                <a:lnTo>
                  <a:pt x="2561412" y="2262492"/>
                </a:lnTo>
                <a:lnTo>
                  <a:pt x="2567190" y="2256713"/>
                </a:lnTo>
                <a:close/>
              </a:path>
              <a:path w="3079115" h="2874645">
                <a:moveTo>
                  <a:pt x="2667546" y="2563444"/>
                </a:moveTo>
                <a:lnTo>
                  <a:pt x="2664942" y="2560853"/>
                </a:lnTo>
                <a:lnTo>
                  <a:pt x="2662478" y="2558211"/>
                </a:lnTo>
                <a:lnTo>
                  <a:pt x="2658402" y="2562301"/>
                </a:lnTo>
                <a:lnTo>
                  <a:pt x="2660993" y="2564803"/>
                </a:lnTo>
                <a:lnTo>
                  <a:pt x="2663545" y="2567444"/>
                </a:lnTo>
                <a:lnTo>
                  <a:pt x="2667546" y="2563444"/>
                </a:lnTo>
                <a:close/>
              </a:path>
              <a:path w="3079115" h="2874645">
                <a:moveTo>
                  <a:pt x="2669514" y="2359037"/>
                </a:moveTo>
                <a:lnTo>
                  <a:pt x="2665730" y="2355329"/>
                </a:lnTo>
                <a:lnTo>
                  <a:pt x="2662110" y="2351633"/>
                </a:lnTo>
                <a:lnTo>
                  <a:pt x="2656332" y="2357412"/>
                </a:lnTo>
                <a:lnTo>
                  <a:pt x="2660078" y="2360993"/>
                </a:lnTo>
                <a:lnTo>
                  <a:pt x="2663736" y="2364816"/>
                </a:lnTo>
                <a:lnTo>
                  <a:pt x="2669514" y="2359037"/>
                </a:lnTo>
                <a:close/>
              </a:path>
              <a:path w="3079115" h="2874645">
                <a:moveTo>
                  <a:pt x="2769870" y="2665768"/>
                </a:moveTo>
                <a:lnTo>
                  <a:pt x="2767266" y="2663177"/>
                </a:lnTo>
                <a:lnTo>
                  <a:pt x="2764802" y="2660548"/>
                </a:lnTo>
                <a:lnTo>
                  <a:pt x="2760726" y="2664625"/>
                </a:lnTo>
                <a:lnTo>
                  <a:pt x="2763316" y="2667127"/>
                </a:lnTo>
                <a:lnTo>
                  <a:pt x="2765869" y="2669768"/>
                </a:lnTo>
                <a:lnTo>
                  <a:pt x="2769870" y="2665768"/>
                </a:lnTo>
                <a:close/>
              </a:path>
              <a:path w="3079115" h="2874645">
                <a:moveTo>
                  <a:pt x="2771800" y="2461310"/>
                </a:moveTo>
                <a:lnTo>
                  <a:pt x="2768092" y="2457704"/>
                </a:lnTo>
                <a:lnTo>
                  <a:pt x="2764434" y="2453957"/>
                </a:lnTo>
                <a:lnTo>
                  <a:pt x="2758656" y="2459736"/>
                </a:lnTo>
                <a:lnTo>
                  <a:pt x="2762440" y="2463355"/>
                </a:lnTo>
                <a:lnTo>
                  <a:pt x="2766009" y="2467102"/>
                </a:lnTo>
                <a:lnTo>
                  <a:pt x="2771800" y="2461310"/>
                </a:lnTo>
                <a:close/>
              </a:path>
              <a:path w="3079115" h="2874645">
                <a:moveTo>
                  <a:pt x="2872194" y="2768092"/>
                </a:moveTo>
                <a:lnTo>
                  <a:pt x="2869603" y="2765501"/>
                </a:lnTo>
                <a:lnTo>
                  <a:pt x="2867126" y="2762872"/>
                </a:lnTo>
                <a:lnTo>
                  <a:pt x="2863050" y="2766949"/>
                </a:lnTo>
                <a:lnTo>
                  <a:pt x="2865640" y="2769451"/>
                </a:lnTo>
                <a:lnTo>
                  <a:pt x="2868193" y="2772092"/>
                </a:lnTo>
                <a:lnTo>
                  <a:pt x="2872194" y="2768092"/>
                </a:lnTo>
                <a:close/>
              </a:path>
              <a:path w="3079115" h="2874645">
                <a:moveTo>
                  <a:pt x="2874124" y="2563647"/>
                </a:moveTo>
                <a:lnTo>
                  <a:pt x="2870416" y="2560028"/>
                </a:lnTo>
                <a:lnTo>
                  <a:pt x="2866771" y="2556281"/>
                </a:lnTo>
                <a:lnTo>
                  <a:pt x="2860979" y="2562072"/>
                </a:lnTo>
                <a:lnTo>
                  <a:pt x="2864764" y="2565679"/>
                </a:lnTo>
                <a:lnTo>
                  <a:pt x="2868345" y="2569426"/>
                </a:lnTo>
                <a:lnTo>
                  <a:pt x="2874124" y="2563647"/>
                </a:lnTo>
                <a:close/>
              </a:path>
              <a:path w="3079115" h="2874645">
                <a:moveTo>
                  <a:pt x="2974479" y="2870377"/>
                </a:moveTo>
                <a:lnTo>
                  <a:pt x="2971927" y="2867825"/>
                </a:lnTo>
                <a:lnTo>
                  <a:pt x="2969463" y="2865196"/>
                </a:lnTo>
                <a:lnTo>
                  <a:pt x="2965373" y="2869273"/>
                </a:lnTo>
                <a:lnTo>
                  <a:pt x="2967964" y="2871787"/>
                </a:lnTo>
                <a:lnTo>
                  <a:pt x="2970479" y="2874378"/>
                </a:lnTo>
                <a:lnTo>
                  <a:pt x="2974479" y="2870377"/>
                </a:lnTo>
                <a:close/>
              </a:path>
              <a:path w="3079115" h="2874645">
                <a:moveTo>
                  <a:pt x="2976448" y="2665971"/>
                </a:moveTo>
                <a:lnTo>
                  <a:pt x="2972752" y="2662351"/>
                </a:lnTo>
                <a:lnTo>
                  <a:pt x="2969133" y="2658656"/>
                </a:lnTo>
                <a:lnTo>
                  <a:pt x="2963354" y="2664434"/>
                </a:lnTo>
                <a:lnTo>
                  <a:pt x="2967101" y="2668003"/>
                </a:lnTo>
                <a:lnTo>
                  <a:pt x="2970669" y="2671749"/>
                </a:lnTo>
                <a:lnTo>
                  <a:pt x="2976448" y="2665971"/>
                </a:lnTo>
                <a:close/>
              </a:path>
              <a:path w="3079115" h="2874645">
                <a:moveTo>
                  <a:pt x="3078810" y="2768333"/>
                </a:moveTo>
                <a:lnTo>
                  <a:pt x="3075076" y="2764675"/>
                </a:lnTo>
                <a:lnTo>
                  <a:pt x="3071457" y="2760980"/>
                </a:lnTo>
                <a:lnTo>
                  <a:pt x="3065678" y="2766758"/>
                </a:lnTo>
                <a:lnTo>
                  <a:pt x="3069425" y="2770327"/>
                </a:lnTo>
                <a:lnTo>
                  <a:pt x="3073031" y="2774111"/>
                </a:lnTo>
                <a:lnTo>
                  <a:pt x="3078810" y="2768333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931896" y="439533"/>
            <a:ext cx="3070860" cy="2986405"/>
          </a:xfrm>
          <a:custGeom>
            <a:avLst/>
            <a:gdLst/>
            <a:ahLst/>
            <a:cxnLst/>
            <a:rect l="l" t="t" r="r" b="b"/>
            <a:pathLst>
              <a:path w="3070859" h="2986404">
                <a:moveTo>
                  <a:pt x="11938" y="215265"/>
                </a:moveTo>
                <a:lnTo>
                  <a:pt x="8547" y="211861"/>
                </a:lnTo>
                <a:lnTo>
                  <a:pt x="5181" y="208419"/>
                </a:lnTo>
                <a:lnTo>
                  <a:pt x="0" y="213601"/>
                </a:lnTo>
                <a:lnTo>
                  <a:pt x="3441" y="216966"/>
                </a:lnTo>
                <a:lnTo>
                  <a:pt x="6794" y="220408"/>
                </a:lnTo>
                <a:lnTo>
                  <a:pt x="11938" y="215265"/>
                </a:lnTo>
                <a:close/>
              </a:path>
              <a:path w="3070859" h="2986404">
                <a:moveTo>
                  <a:pt x="115112" y="317842"/>
                </a:moveTo>
                <a:lnTo>
                  <a:pt x="111252" y="314058"/>
                </a:lnTo>
                <a:lnTo>
                  <a:pt x="107467" y="310197"/>
                </a:lnTo>
                <a:lnTo>
                  <a:pt x="101688" y="315976"/>
                </a:lnTo>
                <a:lnTo>
                  <a:pt x="105600" y="319709"/>
                </a:lnTo>
                <a:lnTo>
                  <a:pt x="109334" y="323621"/>
                </a:lnTo>
                <a:lnTo>
                  <a:pt x="115112" y="317842"/>
                </a:lnTo>
                <a:close/>
              </a:path>
              <a:path w="3070859" h="2986404">
                <a:moveTo>
                  <a:pt x="116446" y="113309"/>
                </a:moveTo>
                <a:lnTo>
                  <a:pt x="111645" y="108762"/>
                </a:lnTo>
                <a:lnTo>
                  <a:pt x="107442" y="104457"/>
                </a:lnTo>
                <a:lnTo>
                  <a:pt x="100507" y="111391"/>
                </a:lnTo>
                <a:lnTo>
                  <a:pt x="104889" y="115519"/>
                </a:lnTo>
                <a:lnTo>
                  <a:pt x="109435" y="120319"/>
                </a:lnTo>
                <a:lnTo>
                  <a:pt x="116446" y="113309"/>
                </a:lnTo>
                <a:close/>
              </a:path>
              <a:path w="3070859" h="2986404">
                <a:moveTo>
                  <a:pt x="217144" y="419874"/>
                </a:moveTo>
                <a:lnTo>
                  <a:pt x="213702" y="416509"/>
                </a:lnTo>
                <a:lnTo>
                  <a:pt x="209918" y="412648"/>
                </a:lnTo>
                <a:lnTo>
                  <a:pt x="204139" y="418426"/>
                </a:lnTo>
                <a:lnTo>
                  <a:pt x="208051" y="422173"/>
                </a:lnTo>
                <a:lnTo>
                  <a:pt x="211366" y="425653"/>
                </a:lnTo>
                <a:lnTo>
                  <a:pt x="217144" y="419874"/>
                </a:lnTo>
                <a:close/>
              </a:path>
              <a:path w="3070859" h="2986404">
                <a:moveTo>
                  <a:pt x="219163" y="215506"/>
                </a:moveTo>
                <a:lnTo>
                  <a:pt x="214350" y="210959"/>
                </a:lnTo>
                <a:lnTo>
                  <a:pt x="209727" y="206235"/>
                </a:lnTo>
                <a:lnTo>
                  <a:pt x="202247" y="213715"/>
                </a:lnTo>
                <a:lnTo>
                  <a:pt x="206959" y="218351"/>
                </a:lnTo>
                <a:lnTo>
                  <a:pt x="211632" y="223024"/>
                </a:lnTo>
                <a:lnTo>
                  <a:pt x="219163" y="215506"/>
                </a:lnTo>
                <a:close/>
              </a:path>
              <a:path w="3070859" h="2986404">
                <a:moveTo>
                  <a:pt x="220446" y="11010"/>
                </a:moveTo>
                <a:lnTo>
                  <a:pt x="214845" y="5562"/>
                </a:lnTo>
                <a:lnTo>
                  <a:pt x="209359" y="0"/>
                </a:lnTo>
                <a:lnTo>
                  <a:pt x="200723" y="8623"/>
                </a:lnTo>
                <a:lnTo>
                  <a:pt x="206298" y="14109"/>
                </a:lnTo>
                <a:lnTo>
                  <a:pt x="211734" y="19723"/>
                </a:lnTo>
                <a:lnTo>
                  <a:pt x="220446" y="11010"/>
                </a:lnTo>
                <a:close/>
              </a:path>
              <a:path w="3070859" h="2986404">
                <a:moveTo>
                  <a:pt x="319595" y="522325"/>
                </a:moveTo>
                <a:lnTo>
                  <a:pt x="315734" y="518541"/>
                </a:lnTo>
                <a:lnTo>
                  <a:pt x="312369" y="515099"/>
                </a:lnTo>
                <a:lnTo>
                  <a:pt x="306590" y="520877"/>
                </a:lnTo>
                <a:lnTo>
                  <a:pt x="310083" y="524192"/>
                </a:lnTo>
                <a:lnTo>
                  <a:pt x="313817" y="528104"/>
                </a:lnTo>
                <a:lnTo>
                  <a:pt x="319595" y="522325"/>
                </a:lnTo>
                <a:close/>
              </a:path>
              <a:path w="3070859" h="2986404">
                <a:moveTo>
                  <a:pt x="321614" y="317957"/>
                </a:moveTo>
                <a:lnTo>
                  <a:pt x="316814" y="313410"/>
                </a:lnTo>
                <a:lnTo>
                  <a:pt x="311746" y="308267"/>
                </a:lnTo>
                <a:lnTo>
                  <a:pt x="304266" y="315747"/>
                </a:lnTo>
                <a:lnTo>
                  <a:pt x="309410" y="320802"/>
                </a:lnTo>
                <a:lnTo>
                  <a:pt x="314083" y="325475"/>
                </a:lnTo>
                <a:lnTo>
                  <a:pt x="321614" y="317957"/>
                </a:lnTo>
                <a:close/>
              </a:path>
              <a:path w="3070859" h="2986404">
                <a:moveTo>
                  <a:pt x="323583" y="113626"/>
                </a:moveTo>
                <a:lnTo>
                  <a:pt x="317588" y="107721"/>
                </a:lnTo>
                <a:lnTo>
                  <a:pt x="311721" y="101688"/>
                </a:lnTo>
                <a:lnTo>
                  <a:pt x="302463" y="110947"/>
                </a:lnTo>
                <a:lnTo>
                  <a:pt x="308495" y="116814"/>
                </a:lnTo>
                <a:lnTo>
                  <a:pt x="314325" y="122897"/>
                </a:lnTo>
                <a:lnTo>
                  <a:pt x="323583" y="113626"/>
                </a:lnTo>
                <a:close/>
              </a:path>
              <a:path w="3070859" h="2986404">
                <a:moveTo>
                  <a:pt x="422046" y="624776"/>
                </a:moveTo>
                <a:lnTo>
                  <a:pt x="418185" y="620991"/>
                </a:lnTo>
                <a:lnTo>
                  <a:pt x="414401" y="617131"/>
                </a:lnTo>
                <a:lnTo>
                  <a:pt x="408622" y="622909"/>
                </a:lnTo>
                <a:lnTo>
                  <a:pt x="412534" y="626643"/>
                </a:lnTo>
                <a:lnTo>
                  <a:pt x="416267" y="630555"/>
                </a:lnTo>
                <a:lnTo>
                  <a:pt x="422046" y="624776"/>
                </a:lnTo>
                <a:close/>
              </a:path>
              <a:path w="3070859" h="2986404">
                <a:moveTo>
                  <a:pt x="424065" y="420408"/>
                </a:moveTo>
                <a:lnTo>
                  <a:pt x="418833" y="415429"/>
                </a:lnTo>
                <a:lnTo>
                  <a:pt x="414197" y="410718"/>
                </a:lnTo>
                <a:lnTo>
                  <a:pt x="406717" y="418198"/>
                </a:lnTo>
                <a:lnTo>
                  <a:pt x="411441" y="422833"/>
                </a:lnTo>
                <a:lnTo>
                  <a:pt x="416547" y="427926"/>
                </a:lnTo>
                <a:lnTo>
                  <a:pt x="424065" y="420408"/>
                </a:lnTo>
                <a:close/>
              </a:path>
              <a:path w="3070859" h="2986404">
                <a:moveTo>
                  <a:pt x="425615" y="215658"/>
                </a:moveTo>
                <a:lnTo>
                  <a:pt x="420039" y="210172"/>
                </a:lnTo>
                <a:lnTo>
                  <a:pt x="414172" y="204139"/>
                </a:lnTo>
                <a:lnTo>
                  <a:pt x="404914" y="213398"/>
                </a:lnTo>
                <a:lnTo>
                  <a:pt x="410946" y="219265"/>
                </a:lnTo>
                <a:lnTo>
                  <a:pt x="416344" y="224917"/>
                </a:lnTo>
                <a:lnTo>
                  <a:pt x="425615" y="215658"/>
                </a:lnTo>
                <a:close/>
              </a:path>
              <a:path w="3070859" h="2986404">
                <a:moveTo>
                  <a:pt x="526097" y="522439"/>
                </a:moveTo>
                <a:lnTo>
                  <a:pt x="521284" y="517893"/>
                </a:lnTo>
                <a:lnTo>
                  <a:pt x="516661" y="513168"/>
                </a:lnTo>
                <a:lnTo>
                  <a:pt x="509181" y="520649"/>
                </a:lnTo>
                <a:lnTo>
                  <a:pt x="513892" y="525284"/>
                </a:lnTo>
                <a:lnTo>
                  <a:pt x="518566" y="529958"/>
                </a:lnTo>
                <a:lnTo>
                  <a:pt x="526097" y="522439"/>
                </a:lnTo>
                <a:close/>
              </a:path>
              <a:path w="3070859" h="2986404">
                <a:moveTo>
                  <a:pt x="528066" y="318109"/>
                </a:moveTo>
                <a:lnTo>
                  <a:pt x="522071" y="312204"/>
                </a:lnTo>
                <a:lnTo>
                  <a:pt x="516204" y="306158"/>
                </a:lnTo>
                <a:lnTo>
                  <a:pt x="506945" y="315429"/>
                </a:lnTo>
                <a:lnTo>
                  <a:pt x="512978" y="321297"/>
                </a:lnTo>
                <a:lnTo>
                  <a:pt x="518795" y="327380"/>
                </a:lnTo>
                <a:lnTo>
                  <a:pt x="528066" y="318109"/>
                </a:lnTo>
                <a:close/>
              </a:path>
              <a:path w="3070859" h="2986404">
                <a:moveTo>
                  <a:pt x="628548" y="624890"/>
                </a:moveTo>
                <a:lnTo>
                  <a:pt x="623747" y="620344"/>
                </a:lnTo>
                <a:lnTo>
                  <a:pt x="618680" y="615200"/>
                </a:lnTo>
                <a:lnTo>
                  <a:pt x="611200" y="622681"/>
                </a:lnTo>
                <a:lnTo>
                  <a:pt x="616343" y="627735"/>
                </a:lnTo>
                <a:lnTo>
                  <a:pt x="621030" y="632409"/>
                </a:lnTo>
                <a:lnTo>
                  <a:pt x="628548" y="624890"/>
                </a:lnTo>
                <a:close/>
              </a:path>
              <a:path w="3070859" h="2986404">
                <a:moveTo>
                  <a:pt x="630516" y="420560"/>
                </a:moveTo>
                <a:lnTo>
                  <a:pt x="624522" y="414655"/>
                </a:lnTo>
                <a:lnTo>
                  <a:pt x="618655" y="408622"/>
                </a:lnTo>
                <a:lnTo>
                  <a:pt x="609396" y="417880"/>
                </a:lnTo>
                <a:lnTo>
                  <a:pt x="615429" y="423748"/>
                </a:lnTo>
                <a:lnTo>
                  <a:pt x="621258" y="429831"/>
                </a:lnTo>
                <a:lnTo>
                  <a:pt x="630516" y="420560"/>
                </a:lnTo>
                <a:close/>
              </a:path>
              <a:path w="3070859" h="2986404">
                <a:moveTo>
                  <a:pt x="730834" y="727176"/>
                </a:moveTo>
                <a:lnTo>
                  <a:pt x="725893" y="722503"/>
                </a:lnTo>
                <a:lnTo>
                  <a:pt x="721182" y="717689"/>
                </a:lnTo>
                <a:lnTo>
                  <a:pt x="713701" y="725170"/>
                </a:lnTo>
                <a:lnTo>
                  <a:pt x="718502" y="729894"/>
                </a:lnTo>
                <a:lnTo>
                  <a:pt x="723303" y="734695"/>
                </a:lnTo>
                <a:lnTo>
                  <a:pt x="730834" y="727176"/>
                </a:lnTo>
                <a:close/>
              </a:path>
              <a:path w="3070859" h="2986404">
                <a:moveTo>
                  <a:pt x="732548" y="522592"/>
                </a:moveTo>
                <a:lnTo>
                  <a:pt x="726973" y="517105"/>
                </a:lnTo>
                <a:lnTo>
                  <a:pt x="721106" y="511073"/>
                </a:lnTo>
                <a:lnTo>
                  <a:pt x="711847" y="520331"/>
                </a:lnTo>
                <a:lnTo>
                  <a:pt x="717880" y="526199"/>
                </a:lnTo>
                <a:lnTo>
                  <a:pt x="723277" y="531850"/>
                </a:lnTo>
                <a:lnTo>
                  <a:pt x="732548" y="522592"/>
                </a:lnTo>
                <a:close/>
              </a:path>
              <a:path w="3070859" h="2986404">
                <a:moveTo>
                  <a:pt x="833158" y="829500"/>
                </a:moveTo>
                <a:lnTo>
                  <a:pt x="828268" y="824865"/>
                </a:lnTo>
                <a:lnTo>
                  <a:pt x="823506" y="820013"/>
                </a:lnTo>
                <a:lnTo>
                  <a:pt x="816025" y="827493"/>
                </a:lnTo>
                <a:lnTo>
                  <a:pt x="820877" y="832256"/>
                </a:lnTo>
                <a:lnTo>
                  <a:pt x="825627" y="837018"/>
                </a:lnTo>
                <a:lnTo>
                  <a:pt x="833158" y="829500"/>
                </a:lnTo>
                <a:close/>
              </a:path>
              <a:path w="3070859" h="2986404">
                <a:moveTo>
                  <a:pt x="835037" y="625081"/>
                </a:moveTo>
                <a:lnTo>
                  <a:pt x="829132" y="619264"/>
                </a:lnTo>
                <a:lnTo>
                  <a:pt x="823302" y="613270"/>
                </a:lnTo>
                <a:lnTo>
                  <a:pt x="814044" y="622528"/>
                </a:lnTo>
                <a:lnTo>
                  <a:pt x="820039" y="628357"/>
                </a:lnTo>
                <a:lnTo>
                  <a:pt x="825779" y="634352"/>
                </a:lnTo>
                <a:lnTo>
                  <a:pt x="835037" y="625081"/>
                </a:lnTo>
                <a:close/>
              </a:path>
              <a:path w="3070859" h="2986404">
                <a:moveTo>
                  <a:pt x="935443" y="931786"/>
                </a:moveTo>
                <a:lnTo>
                  <a:pt x="930592" y="927188"/>
                </a:lnTo>
                <a:lnTo>
                  <a:pt x="925830" y="922350"/>
                </a:lnTo>
                <a:lnTo>
                  <a:pt x="918349" y="929830"/>
                </a:lnTo>
                <a:lnTo>
                  <a:pt x="923201" y="934580"/>
                </a:lnTo>
                <a:lnTo>
                  <a:pt x="927912" y="939304"/>
                </a:lnTo>
                <a:lnTo>
                  <a:pt x="935443" y="931786"/>
                </a:lnTo>
                <a:close/>
              </a:path>
              <a:path w="3070859" h="2986404">
                <a:moveTo>
                  <a:pt x="937412" y="727456"/>
                </a:moveTo>
                <a:lnTo>
                  <a:pt x="931506" y="721626"/>
                </a:lnTo>
                <a:lnTo>
                  <a:pt x="925639" y="715594"/>
                </a:lnTo>
                <a:lnTo>
                  <a:pt x="916368" y="724865"/>
                </a:lnTo>
                <a:lnTo>
                  <a:pt x="922401" y="730719"/>
                </a:lnTo>
                <a:lnTo>
                  <a:pt x="928141" y="736714"/>
                </a:lnTo>
                <a:lnTo>
                  <a:pt x="937412" y="727456"/>
                </a:lnTo>
                <a:close/>
              </a:path>
              <a:path w="3070859" h="2986404">
                <a:moveTo>
                  <a:pt x="1037805" y="1034148"/>
                </a:moveTo>
                <a:lnTo>
                  <a:pt x="1032878" y="1029474"/>
                </a:lnTo>
                <a:lnTo>
                  <a:pt x="1028115" y="1024623"/>
                </a:lnTo>
                <a:lnTo>
                  <a:pt x="1020635" y="1032103"/>
                </a:lnTo>
                <a:lnTo>
                  <a:pt x="1025474" y="1036866"/>
                </a:lnTo>
                <a:lnTo>
                  <a:pt x="1030287" y="1041666"/>
                </a:lnTo>
                <a:lnTo>
                  <a:pt x="1037805" y="1034148"/>
                </a:lnTo>
                <a:close/>
              </a:path>
              <a:path w="3070859" h="2986404">
                <a:moveTo>
                  <a:pt x="1039736" y="829779"/>
                </a:moveTo>
                <a:lnTo>
                  <a:pt x="1033830" y="823950"/>
                </a:lnTo>
                <a:lnTo>
                  <a:pt x="1028001" y="817956"/>
                </a:lnTo>
                <a:lnTo>
                  <a:pt x="1018743" y="827227"/>
                </a:lnTo>
                <a:lnTo>
                  <a:pt x="1024724" y="833056"/>
                </a:lnTo>
                <a:lnTo>
                  <a:pt x="1030465" y="839050"/>
                </a:lnTo>
                <a:lnTo>
                  <a:pt x="1039736" y="829779"/>
                </a:lnTo>
                <a:close/>
              </a:path>
              <a:path w="3070859" h="2986404">
                <a:moveTo>
                  <a:pt x="1140129" y="1136472"/>
                </a:moveTo>
                <a:lnTo>
                  <a:pt x="1135202" y="1131798"/>
                </a:lnTo>
                <a:lnTo>
                  <a:pt x="1130439" y="1126947"/>
                </a:lnTo>
                <a:lnTo>
                  <a:pt x="1122959" y="1134427"/>
                </a:lnTo>
                <a:lnTo>
                  <a:pt x="1127810" y="1139190"/>
                </a:lnTo>
                <a:lnTo>
                  <a:pt x="1132611" y="1144003"/>
                </a:lnTo>
                <a:lnTo>
                  <a:pt x="1140129" y="1136472"/>
                </a:lnTo>
                <a:close/>
              </a:path>
              <a:path w="3070859" h="2986404">
                <a:moveTo>
                  <a:pt x="1142060" y="932103"/>
                </a:moveTo>
                <a:lnTo>
                  <a:pt x="1136103" y="926236"/>
                </a:lnTo>
                <a:lnTo>
                  <a:pt x="1130287" y="920242"/>
                </a:lnTo>
                <a:lnTo>
                  <a:pt x="1121016" y="929513"/>
                </a:lnTo>
                <a:lnTo>
                  <a:pt x="1127010" y="935329"/>
                </a:lnTo>
                <a:lnTo>
                  <a:pt x="1132801" y="941374"/>
                </a:lnTo>
                <a:lnTo>
                  <a:pt x="1142060" y="932103"/>
                </a:lnTo>
                <a:close/>
              </a:path>
              <a:path w="3070859" h="2986404">
                <a:moveTo>
                  <a:pt x="1242453" y="1238796"/>
                </a:moveTo>
                <a:lnTo>
                  <a:pt x="1237526" y="1234122"/>
                </a:lnTo>
                <a:lnTo>
                  <a:pt x="1232763" y="1229283"/>
                </a:lnTo>
                <a:lnTo>
                  <a:pt x="1225283" y="1236764"/>
                </a:lnTo>
                <a:lnTo>
                  <a:pt x="1230134" y="1241513"/>
                </a:lnTo>
                <a:lnTo>
                  <a:pt x="1234935" y="1246327"/>
                </a:lnTo>
                <a:lnTo>
                  <a:pt x="1242453" y="1238796"/>
                </a:lnTo>
                <a:close/>
              </a:path>
              <a:path w="3070859" h="2986404">
                <a:moveTo>
                  <a:pt x="1244384" y="1034427"/>
                </a:moveTo>
                <a:lnTo>
                  <a:pt x="1238440" y="1028560"/>
                </a:lnTo>
                <a:lnTo>
                  <a:pt x="1232611" y="1022565"/>
                </a:lnTo>
                <a:lnTo>
                  <a:pt x="1223340" y="1031836"/>
                </a:lnTo>
                <a:lnTo>
                  <a:pt x="1229334" y="1037653"/>
                </a:lnTo>
                <a:lnTo>
                  <a:pt x="1235125" y="1043698"/>
                </a:lnTo>
                <a:lnTo>
                  <a:pt x="1244384" y="1034427"/>
                </a:lnTo>
                <a:close/>
              </a:path>
              <a:path w="3070859" h="2986404">
                <a:moveTo>
                  <a:pt x="1344777" y="1341132"/>
                </a:moveTo>
                <a:lnTo>
                  <a:pt x="1339850" y="1336446"/>
                </a:lnTo>
                <a:lnTo>
                  <a:pt x="1335138" y="1331645"/>
                </a:lnTo>
                <a:lnTo>
                  <a:pt x="1327658" y="1339126"/>
                </a:lnTo>
                <a:lnTo>
                  <a:pt x="1332458" y="1343850"/>
                </a:lnTo>
                <a:lnTo>
                  <a:pt x="1337259" y="1348651"/>
                </a:lnTo>
                <a:lnTo>
                  <a:pt x="1344777" y="1341132"/>
                </a:lnTo>
                <a:close/>
              </a:path>
              <a:path w="3070859" h="2986404">
                <a:moveTo>
                  <a:pt x="1346708" y="1136751"/>
                </a:moveTo>
                <a:lnTo>
                  <a:pt x="1340764" y="1130884"/>
                </a:lnTo>
                <a:lnTo>
                  <a:pt x="1334935" y="1124889"/>
                </a:lnTo>
                <a:lnTo>
                  <a:pt x="1325676" y="1134160"/>
                </a:lnTo>
                <a:lnTo>
                  <a:pt x="1331671" y="1139990"/>
                </a:lnTo>
                <a:lnTo>
                  <a:pt x="1337449" y="1146022"/>
                </a:lnTo>
                <a:lnTo>
                  <a:pt x="1346708" y="1136751"/>
                </a:lnTo>
                <a:close/>
              </a:path>
              <a:path w="3070859" h="2986404">
                <a:moveTo>
                  <a:pt x="1447101" y="1443456"/>
                </a:moveTo>
                <a:lnTo>
                  <a:pt x="1442224" y="1438821"/>
                </a:lnTo>
                <a:lnTo>
                  <a:pt x="1437462" y="1433969"/>
                </a:lnTo>
                <a:lnTo>
                  <a:pt x="1429981" y="1441450"/>
                </a:lnTo>
                <a:lnTo>
                  <a:pt x="1434820" y="1446212"/>
                </a:lnTo>
                <a:lnTo>
                  <a:pt x="1439583" y="1450975"/>
                </a:lnTo>
                <a:lnTo>
                  <a:pt x="1447101" y="1443456"/>
                </a:lnTo>
                <a:close/>
              </a:path>
              <a:path w="3070859" h="2986404">
                <a:moveTo>
                  <a:pt x="1449082" y="1239126"/>
                </a:moveTo>
                <a:lnTo>
                  <a:pt x="1443088" y="1233220"/>
                </a:lnTo>
                <a:lnTo>
                  <a:pt x="1437259" y="1227226"/>
                </a:lnTo>
                <a:lnTo>
                  <a:pt x="1428000" y="1236484"/>
                </a:lnTo>
                <a:lnTo>
                  <a:pt x="1433995" y="1242314"/>
                </a:lnTo>
                <a:lnTo>
                  <a:pt x="1439811" y="1248384"/>
                </a:lnTo>
                <a:lnTo>
                  <a:pt x="1449082" y="1239126"/>
                </a:lnTo>
                <a:close/>
              </a:path>
              <a:path w="3070859" h="2986404">
                <a:moveTo>
                  <a:pt x="1549476" y="1545818"/>
                </a:moveTo>
                <a:lnTo>
                  <a:pt x="1544548" y="1541145"/>
                </a:lnTo>
                <a:lnTo>
                  <a:pt x="1539786" y="1536293"/>
                </a:lnTo>
                <a:lnTo>
                  <a:pt x="1532305" y="1543773"/>
                </a:lnTo>
                <a:lnTo>
                  <a:pt x="1537144" y="1548536"/>
                </a:lnTo>
                <a:lnTo>
                  <a:pt x="1541957" y="1553337"/>
                </a:lnTo>
                <a:lnTo>
                  <a:pt x="1549476" y="1545818"/>
                </a:lnTo>
                <a:close/>
              </a:path>
              <a:path w="3070859" h="2986404">
                <a:moveTo>
                  <a:pt x="1551406" y="1341450"/>
                </a:moveTo>
                <a:lnTo>
                  <a:pt x="1545450" y="1335582"/>
                </a:lnTo>
                <a:lnTo>
                  <a:pt x="1539582" y="1329550"/>
                </a:lnTo>
                <a:lnTo>
                  <a:pt x="1530324" y="1338808"/>
                </a:lnTo>
                <a:lnTo>
                  <a:pt x="1536357" y="1344676"/>
                </a:lnTo>
                <a:lnTo>
                  <a:pt x="1542135" y="1350721"/>
                </a:lnTo>
                <a:lnTo>
                  <a:pt x="1551406" y="1341450"/>
                </a:lnTo>
                <a:close/>
              </a:path>
              <a:path w="3070859" h="2986404">
                <a:moveTo>
                  <a:pt x="1651800" y="1648142"/>
                </a:moveTo>
                <a:lnTo>
                  <a:pt x="1646872" y="1643468"/>
                </a:lnTo>
                <a:lnTo>
                  <a:pt x="1642110" y="1638617"/>
                </a:lnTo>
                <a:lnTo>
                  <a:pt x="1634629" y="1646097"/>
                </a:lnTo>
                <a:lnTo>
                  <a:pt x="1639468" y="1650860"/>
                </a:lnTo>
                <a:lnTo>
                  <a:pt x="1644281" y="1655673"/>
                </a:lnTo>
                <a:lnTo>
                  <a:pt x="1651800" y="1648142"/>
                </a:lnTo>
                <a:close/>
              </a:path>
              <a:path w="3070859" h="2986404">
                <a:moveTo>
                  <a:pt x="1653692" y="1443736"/>
                </a:moveTo>
                <a:lnTo>
                  <a:pt x="1647774" y="1437906"/>
                </a:lnTo>
                <a:lnTo>
                  <a:pt x="1641957" y="1431912"/>
                </a:lnTo>
                <a:lnTo>
                  <a:pt x="1632686" y="1441183"/>
                </a:lnTo>
                <a:lnTo>
                  <a:pt x="1638681" y="1446999"/>
                </a:lnTo>
                <a:lnTo>
                  <a:pt x="1644421" y="1452994"/>
                </a:lnTo>
                <a:lnTo>
                  <a:pt x="1653692" y="1443736"/>
                </a:lnTo>
                <a:close/>
              </a:path>
              <a:path w="3070859" h="2986404">
                <a:moveTo>
                  <a:pt x="1754085" y="1750428"/>
                </a:moveTo>
                <a:lnTo>
                  <a:pt x="1749196" y="1745792"/>
                </a:lnTo>
                <a:lnTo>
                  <a:pt x="1744433" y="1740954"/>
                </a:lnTo>
                <a:lnTo>
                  <a:pt x="1736953" y="1748434"/>
                </a:lnTo>
                <a:lnTo>
                  <a:pt x="1741805" y="1753184"/>
                </a:lnTo>
                <a:lnTo>
                  <a:pt x="1746567" y="1757946"/>
                </a:lnTo>
                <a:lnTo>
                  <a:pt x="1754085" y="1750428"/>
                </a:lnTo>
                <a:close/>
              </a:path>
              <a:path w="3070859" h="2986404">
                <a:moveTo>
                  <a:pt x="1756016" y="1546059"/>
                </a:moveTo>
                <a:lnTo>
                  <a:pt x="1750110" y="1540230"/>
                </a:lnTo>
                <a:lnTo>
                  <a:pt x="1744281" y="1534236"/>
                </a:lnTo>
                <a:lnTo>
                  <a:pt x="1735010" y="1543507"/>
                </a:lnTo>
                <a:lnTo>
                  <a:pt x="1741004" y="1549323"/>
                </a:lnTo>
                <a:lnTo>
                  <a:pt x="1746745" y="1555318"/>
                </a:lnTo>
                <a:lnTo>
                  <a:pt x="1756016" y="1546059"/>
                </a:lnTo>
                <a:close/>
              </a:path>
              <a:path w="3070859" h="2986404">
                <a:moveTo>
                  <a:pt x="1856409" y="1852752"/>
                </a:moveTo>
                <a:lnTo>
                  <a:pt x="1851520" y="1848116"/>
                </a:lnTo>
                <a:lnTo>
                  <a:pt x="1846795" y="1843316"/>
                </a:lnTo>
                <a:lnTo>
                  <a:pt x="1839315" y="1850796"/>
                </a:lnTo>
                <a:lnTo>
                  <a:pt x="1844128" y="1855520"/>
                </a:lnTo>
                <a:lnTo>
                  <a:pt x="1848891" y="1860270"/>
                </a:lnTo>
                <a:lnTo>
                  <a:pt x="1856409" y="1852752"/>
                </a:lnTo>
                <a:close/>
              </a:path>
              <a:path w="3070859" h="2986404">
                <a:moveTo>
                  <a:pt x="1858340" y="1648383"/>
                </a:moveTo>
                <a:lnTo>
                  <a:pt x="1852434" y="1642554"/>
                </a:lnTo>
                <a:lnTo>
                  <a:pt x="1846605" y="1636560"/>
                </a:lnTo>
                <a:lnTo>
                  <a:pt x="1837334" y="1645831"/>
                </a:lnTo>
                <a:lnTo>
                  <a:pt x="1843328" y="1651660"/>
                </a:lnTo>
                <a:lnTo>
                  <a:pt x="1849069" y="1657654"/>
                </a:lnTo>
                <a:lnTo>
                  <a:pt x="1858340" y="1648383"/>
                </a:lnTo>
                <a:close/>
              </a:path>
              <a:path w="3070859" h="2986404">
                <a:moveTo>
                  <a:pt x="1958733" y="1955076"/>
                </a:moveTo>
                <a:lnTo>
                  <a:pt x="1953806" y="1950402"/>
                </a:lnTo>
                <a:lnTo>
                  <a:pt x="1949081" y="1945601"/>
                </a:lnTo>
                <a:lnTo>
                  <a:pt x="1941601" y="1953082"/>
                </a:lnTo>
                <a:lnTo>
                  <a:pt x="1946414" y="1957793"/>
                </a:lnTo>
                <a:lnTo>
                  <a:pt x="1951215" y="1962607"/>
                </a:lnTo>
                <a:lnTo>
                  <a:pt x="1958733" y="1955076"/>
                </a:lnTo>
                <a:close/>
              </a:path>
              <a:path w="3070859" h="2986404">
                <a:moveTo>
                  <a:pt x="1960664" y="1750707"/>
                </a:moveTo>
                <a:lnTo>
                  <a:pt x="1954758" y="1744891"/>
                </a:lnTo>
                <a:lnTo>
                  <a:pt x="1948929" y="1738896"/>
                </a:lnTo>
                <a:lnTo>
                  <a:pt x="1939671" y="1748155"/>
                </a:lnTo>
                <a:lnTo>
                  <a:pt x="1945665" y="1753984"/>
                </a:lnTo>
                <a:lnTo>
                  <a:pt x="1951393" y="1759978"/>
                </a:lnTo>
                <a:lnTo>
                  <a:pt x="1960664" y="1750707"/>
                </a:lnTo>
                <a:close/>
              </a:path>
              <a:path w="3070859" h="2986404">
                <a:moveTo>
                  <a:pt x="2061057" y="2057400"/>
                </a:moveTo>
                <a:lnTo>
                  <a:pt x="2056168" y="2052777"/>
                </a:lnTo>
                <a:lnTo>
                  <a:pt x="2051405" y="2047925"/>
                </a:lnTo>
                <a:lnTo>
                  <a:pt x="2043925" y="2055406"/>
                </a:lnTo>
                <a:lnTo>
                  <a:pt x="2048776" y="2060168"/>
                </a:lnTo>
                <a:lnTo>
                  <a:pt x="2053539" y="2064931"/>
                </a:lnTo>
                <a:lnTo>
                  <a:pt x="2061057" y="2057400"/>
                </a:lnTo>
                <a:close/>
              </a:path>
              <a:path w="3070859" h="2986404">
                <a:moveTo>
                  <a:pt x="2063038" y="1853082"/>
                </a:moveTo>
                <a:lnTo>
                  <a:pt x="2057044" y="1847164"/>
                </a:lnTo>
                <a:lnTo>
                  <a:pt x="2051215" y="1841169"/>
                </a:lnTo>
                <a:lnTo>
                  <a:pt x="2041944" y="1850440"/>
                </a:lnTo>
                <a:lnTo>
                  <a:pt x="2047938" y="1856257"/>
                </a:lnTo>
                <a:lnTo>
                  <a:pt x="2053767" y="1862340"/>
                </a:lnTo>
                <a:lnTo>
                  <a:pt x="2063038" y="1853082"/>
                </a:lnTo>
                <a:close/>
              </a:path>
              <a:path w="3070859" h="2986404">
                <a:moveTo>
                  <a:pt x="2163432" y="2159774"/>
                </a:moveTo>
                <a:lnTo>
                  <a:pt x="2158492" y="2155101"/>
                </a:lnTo>
                <a:lnTo>
                  <a:pt x="2153742" y="2150249"/>
                </a:lnTo>
                <a:lnTo>
                  <a:pt x="2146262" y="2157730"/>
                </a:lnTo>
                <a:lnTo>
                  <a:pt x="2151100" y="2162492"/>
                </a:lnTo>
                <a:lnTo>
                  <a:pt x="2155901" y="2167293"/>
                </a:lnTo>
                <a:lnTo>
                  <a:pt x="2163432" y="2159774"/>
                </a:lnTo>
                <a:close/>
              </a:path>
              <a:path w="3070859" h="2986404">
                <a:moveTo>
                  <a:pt x="2165312" y="1955355"/>
                </a:moveTo>
                <a:lnTo>
                  <a:pt x="2159406" y="1949538"/>
                </a:lnTo>
                <a:lnTo>
                  <a:pt x="2153539" y="1943493"/>
                </a:lnTo>
                <a:lnTo>
                  <a:pt x="2144280" y="1952764"/>
                </a:lnTo>
                <a:lnTo>
                  <a:pt x="2150313" y="1958632"/>
                </a:lnTo>
                <a:lnTo>
                  <a:pt x="2156053" y="1964626"/>
                </a:lnTo>
                <a:lnTo>
                  <a:pt x="2165312" y="1955355"/>
                </a:lnTo>
                <a:close/>
              </a:path>
              <a:path w="3070859" h="2986404">
                <a:moveTo>
                  <a:pt x="2265756" y="2262098"/>
                </a:moveTo>
                <a:lnTo>
                  <a:pt x="2260777" y="2257374"/>
                </a:lnTo>
                <a:lnTo>
                  <a:pt x="2256015" y="2252535"/>
                </a:lnTo>
                <a:lnTo>
                  <a:pt x="2248535" y="2260015"/>
                </a:lnTo>
                <a:lnTo>
                  <a:pt x="2253386" y="2264778"/>
                </a:lnTo>
                <a:lnTo>
                  <a:pt x="2258225" y="2269617"/>
                </a:lnTo>
                <a:lnTo>
                  <a:pt x="2265756" y="2262098"/>
                </a:lnTo>
                <a:close/>
              </a:path>
              <a:path w="3070859" h="2986404">
                <a:moveTo>
                  <a:pt x="2267635" y="2057692"/>
                </a:moveTo>
                <a:lnTo>
                  <a:pt x="2261730" y="2051862"/>
                </a:lnTo>
                <a:lnTo>
                  <a:pt x="2255913" y="2045868"/>
                </a:lnTo>
                <a:lnTo>
                  <a:pt x="2246642" y="2055126"/>
                </a:lnTo>
                <a:lnTo>
                  <a:pt x="2252637" y="2060956"/>
                </a:lnTo>
                <a:lnTo>
                  <a:pt x="2258377" y="2066950"/>
                </a:lnTo>
                <a:lnTo>
                  <a:pt x="2267635" y="2057692"/>
                </a:lnTo>
                <a:close/>
              </a:path>
              <a:path w="3070859" h="2986404">
                <a:moveTo>
                  <a:pt x="2368042" y="2364384"/>
                </a:moveTo>
                <a:lnTo>
                  <a:pt x="2363101" y="2359710"/>
                </a:lnTo>
                <a:lnTo>
                  <a:pt x="2358339" y="2354859"/>
                </a:lnTo>
                <a:lnTo>
                  <a:pt x="2350859" y="2362339"/>
                </a:lnTo>
                <a:lnTo>
                  <a:pt x="2355710" y="2367102"/>
                </a:lnTo>
                <a:lnTo>
                  <a:pt x="2360511" y="2371902"/>
                </a:lnTo>
                <a:lnTo>
                  <a:pt x="2368042" y="2364384"/>
                </a:lnTo>
                <a:close/>
              </a:path>
              <a:path w="3070859" h="2986404">
                <a:moveTo>
                  <a:pt x="2369972" y="2160016"/>
                </a:moveTo>
                <a:lnTo>
                  <a:pt x="2364016" y="2154148"/>
                </a:lnTo>
                <a:lnTo>
                  <a:pt x="2358186" y="2148154"/>
                </a:lnTo>
                <a:lnTo>
                  <a:pt x="2348928" y="2157412"/>
                </a:lnTo>
                <a:lnTo>
                  <a:pt x="2354923" y="2163241"/>
                </a:lnTo>
                <a:lnTo>
                  <a:pt x="2360701" y="2169274"/>
                </a:lnTo>
                <a:lnTo>
                  <a:pt x="2369972" y="2160016"/>
                </a:lnTo>
                <a:close/>
              </a:path>
              <a:path w="3070859" h="2986404">
                <a:moveTo>
                  <a:pt x="2371941" y="1955596"/>
                </a:moveTo>
                <a:lnTo>
                  <a:pt x="2364841" y="1948751"/>
                </a:lnTo>
                <a:lnTo>
                  <a:pt x="2357958" y="1941614"/>
                </a:lnTo>
                <a:lnTo>
                  <a:pt x="2346985" y="1952574"/>
                </a:lnTo>
                <a:lnTo>
                  <a:pt x="2354084" y="1959508"/>
                </a:lnTo>
                <a:lnTo>
                  <a:pt x="2360968" y="1966569"/>
                </a:lnTo>
                <a:lnTo>
                  <a:pt x="2371941" y="1955596"/>
                </a:lnTo>
                <a:close/>
              </a:path>
              <a:path w="3070859" h="2986404">
                <a:moveTo>
                  <a:pt x="2470366" y="2466708"/>
                </a:moveTo>
                <a:lnTo>
                  <a:pt x="2465425" y="2462034"/>
                </a:lnTo>
                <a:lnTo>
                  <a:pt x="2460675" y="2457183"/>
                </a:lnTo>
                <a:lnTo>
                  <a:pt x="2453195" y="2464663"/>
                </a:lnTo>
                <a:lnTo>
                  <a:pt x="2458034" y="2469426"/>
                </a:lnTo>
                <a:lnTo>
                  <a:pt x="2462834" y="2474226"/>
                </a:lnTo>
                <a:lnTo>
                  <a:pt x="2470366" y="2466708"/>
                </a:lnTo>
                <a:close/>
              </a:path>
              <a:path w="3070859" h="2986404">
                <a:moveTo>
                  <a:pt x="2472296" y="2262340"/>
                </a:moveTo>
                <a:lnTo>
                  <a:pt x="2466340" y="2256472"/>
                </a:lnTo>
                <a:lnTo>
                  <a:pt x="2460510" y="2250478"/>
                </a:lnTo>
                <a:lnTo>
                  <a:pt x="2451252" y="2259736"/>
                </a:lnTo>
                <a:lnTo>
                  <a:pt x="2457246" y="2265565"/>
                </a:lnTo>
                <a:lnTo>
                  <a:pt x="2463025" y="2271598"/>
                </a:lnTo>
                <a:lnTo>
                  <a:pt x="2472296" y="2262340"/>
                </a:lnTo>
                <a:close/>
              </a:path>
              <a:path w="3070859" h="2986404">
                <a:moveTo>
                  <a:pt x="2474264" y="2057920"/>
                </a:moveTo>
                <a:lnTo>
                  <a:pt x="2467127" y="2051037"/>
                </a:lnTo>
                <a:lnTo>
                  <a:pt x="2460231" y="2043899"/>
                </a:lnTo>
                <a:lnTo>
                  <a:pt x="2449271" y="2054860"/>
                </a:lnTo>
                <a:lnTo>
                  <a:pt x="2456370" y="2061794"/>
                </a:lnTo>
                <a:lnTo>
                  <a:pt x="2463304" y="2068893"/>
                </a:lnTo>
                <a:lnTo>
                  <a:pt x="2474264" y="2057920"/>
                </a:lnTo>
                <a:close/>
              </a:path>
              <a:path w="3070859" h="2986404">
                <a:moveTo>
                  <a:pt x="2571775" y="2158974"/>
                </a:moveTo>
                <a:lnTo>
                  <a:pt x="2569451" y="2153361"/>
                </a:lnTo>
                <a:lnTo>
                  <a:pt x="2562606" y="2146262"/>
                </a:lnTo>
                <a:lnTo>
                  <a:pt x="2551633" y="2157234"/>
                </a:lnTo>
                <a:lnTo>
                  <a:pt x="2558694" y="2164118"/>
                </a:lnTo>
                <a:lnTo>
                  <a:pt x="2564320" y="2166416"/>
                </a:lnTo>
                <a:lnTo>
                  <a:pt x="2569375" y="2164016"/>
                </a:lnTo>
                <a:lnTo>
                  <a:pt x="2571775" y="2158974"/>
                </a:lnTo>
                <a:close/>
              </a:path>
              <a:path w="3070859" h="2986404">
                <a:moveTo>
                  <a:pt x="2572689" y="2569032"/>
                </a:moveTo>
                <a:lnTo>
                  <a:pt x="2567762" y="2564358"/>
                </a:lnTo>
                <a:lnTo>
                  <a:pt x="2563037" y="2559558"/>
                </a:lnTo>
                <a:lnTo>
                  <a:pt x="2555557" y="2567038"/>
                </a:lnTo>
                <a:lnTo>
                  <a:pt x="2560358" y="2571750"/>
                </a:lnTo>
                <a:lnTo>
                  <a:pt x="2565171" y="2576550"/>
                </a:lnTo>
                <a:lnTo>
                  <a:pt x="2572689" y="2569032"/>
                </a:lnTo>
                <a:close/>
              </a:path>
              <a:path w="3070859" h="2986404">
                <a:moveTo>
                  <a:pt x="2574620" y="2364663"/>
                </a:moveTo>
                <a:lnTo>
                  <a:pt x="2568664" y="2358796"/>
                </a:lnTo>
                <a:lnTo>
                  <a:pt x="2562847" y="2352802"/>
                </a:lnTo>
                <a:lnTo>
                  <a:pt x="2553576" y="2362073"/>
                </a:lnTo>
                <a:lnTo>
                  <a:pt x="2559570" y="2367889"/>
                </a:lnTo>
                <a:lnTo>
                  <a:pt x="2565349" y="2373922"/>
                </a:lnTo>
                <a:lnTo>
                  <a:pt x="2574620" y="2364663"/>
                </a:lnTo>
                <a:close/>
              </a:path>
              <a:path w="3070859" h="2986404">
                <a:moveTo>
                  <a:pt x="2674099" y="2261298"/>
                </a:moveTo>
                <a:lnTo>
                  <a:pt x="2671775" y="2255685"/>
                </a:lnTo>
                <a:lnTo>
                  <a:pt x="2664930" y="2248585"/>
                </a:lnTo>
                <a:lnTo>
                  <a:pt x="2653957" y="2259558"/>
                </a:lnTo>
                <a:lnTo>
                  <a:pt x="2661018" y="2266442"/>
                </a:lnTo>
                <a:lnTo>
                  <a:pt x="2666657" y="2268753"/>
                </a:lnTo>
                <a:lnTo>
                  <a:pt x="2671699" y="2266340"/>
                </a:lnTo>
                <a:lnTo>
                  <a:pt x="2674099" y="2261298"/>
                </a:lnTo>
                <a:close/>
              </a:path>
              <a:path w="3070859" h="2986404">
                <a:moveTo>
                  <a:pt x="2675013" y="2671356"/>
                </a:moveTo>
                <a:lnTo>
                  <a:pt x="2670124" y="2666720"/>
                </a:lnTo>
                <a:lnTo>
                  <a:pt x="2665361" y="2661882"/>
                </a:lnTo>
                <a:lnTo>
                  <a:pt x="2657881" y="2669362"/>
                </a:lnTo>
                <a:lnTo>
                  <a:pt x="2662732" y="2674124"/>
                </a:lnTo>
                <a:lnTo>
                  <a:pt x="2667495" y="2678874"/>
                </a:lnTo>
                <a:lnTo>
                  <a:pt x="2675013" y="2671356"/>
                </a:lnTo>
                <a:close/>
              </a:path>
              <a:path w="3070859" h="2986404">
                <a:moveTo>
                  <a:pt x="2676982" y="2467025"/>
                </a:moveTo>
                <a:lnTo>
                  <a:pt x="2670987" y="2461120"/>
                </a:lnTo>
                <a:lnTo>
                  <a:pt x="2665171" y="2455126"/>
                </a:lnTo>
                <a:lnTo>
                  <a:pt x="2655900" y="2464397"/>
                </a:lnTo>
                <a:lnTo>
                  <a:pt x="2661894" y="2470213"/>
                </a:lnTo>
                <a:lnTo>
                  <a:pt x="2667724" y="2476296"/>
                </a:lnTo>
                <a:lnTo>
                  <a:pt x="2676982" y="2467025"/>
                </a:lnTo>
                <a:close/>
              </a:path>
              <a:path w="3070859" h="2986404">
                <a:moveTo>
                  <a:pt x="2777375" y="2773730"/>
                </a:moveTo>
                <a:lnTo>
                  <a:pt x="2772448" y="2769044"/>
                </a:lnTo>
                <a:lnTo>
                  <a:pt x="2767685" y="2764205"/>
                </a:lnTo>
                <a:lnTo>
                  <a:pt x="2760205" y="2771686"/>
                </a:lnTo>
                <a:lnTo>
                  <a:pt x="2765056" y="2776448"/>
                </a:lnTo>
                <a:lnTo>
                  <a:pt x="2769857" y="2781249"/>
                </a:lnTo>
                <a:lnTo>
                  <a:pt x="2777375" y="2773730"/>
                </a:lnTo>
                <a:close/>
              </a:path>
              <a:path w="3070859" h="2986404">
                <a:moveTo>
                  <a:pt x="2779306" y="2569349"/>
                </a:moveTo>
                <a:lnTo>
                  <a:pt x="2773362" y="2563495"/>
                </a:lnTo>
                <a:lnTo>
                  <a:pt x="2767495" y="2557449"/>
                </a:lnTo>
                <a:lnTo>
                  <a:pt x="2758224" y="2566720"/>
                </a:lnTo>
                <a:lnTo>
                  <a:pt x="2764269" y="2572588"/>
                </a:lnTo>
                <a:lnTo>
                  <a:pt x="2770047" y="2578620"/>
                </a:lnTo>
                <a:lnTo>
                  <a:pt x="2779306" y="2569349"/>
                </a:lnTo>
                <a:close/>
              </a:path>
              <a:path w="3070859" h="2986404">
                <a:moveTo>
                  <a:pt x="2781236" y="2364905"/>
                </a:moveTo>
                <a:lnTo>
                  <a:pt x="2774099" y="2358009"/>
                </a:lnTo>
                <a:lnTo>
                  <a:pt x="2767253" y="2350909"/>
                </a:lnTo>
                <a:lnTo>
                  <a:pt x="2756293" y="2361882"/>
                </a:lnTo>
                <a:lnTo>
                  <a:pt x="2763342" y="2368766"/>
                </a:lnTo>
                <a:lnTo>
                  <a:pt x="2770276" y="2375865"/>
                </a:lnTo>
                <a:lnTo>
                  <a:pt x="2781236" y="2364905"/>
                </a:lnTo>
                <a:close/>
              </a:path>
              <a:path w="3070859" h="2986404">
                <a:moveTo>
                  <a:pt x="2879712" y="2876054"/>
                </a:moveTo>
                <a:lnTo>
                  <a:pt x="2874772" y="2871368"/>
                </a:lnTo>
                <a:lnTo>
                  <a:pt x="2870009" y="2866529"/>
                </a:lnTo>
                <a:lnTo>
                  <a:pt x="2862529" y="2874010"/>
                </a:lnTo>
                <a:lnTo>
                  <a:pt x="2867380" y="2878772"/>
                </a:lnTo>
                <a:lnTo>
                  <a:pt x="2872181" y="2883573"/>
                </a:lnTo>
                <a:lnTo>
                  <a:pt x="2879712" y="2876054"/>
                </a:lnTo>
                <a:close/>
              </a:path>
              <a:path w="3070859" h="2986404">
                <a:moveTo>
                  <a:pt x="2881592" y="2671635"/>
                </a:moveTo>
                <a:lnTo>
                  <a:pt x="2875686" y="2665819"/>
                </a:lnTo>
                <a:lnTo>
                  <a:pt x="2869857" y="2659824"/>
                </a:lnTo>
                <a:lnTo>
                  <a:pt x="2860598" y="2669082"/>
                </a:lnTo>
                <a:lnTo>
                  <a:pt x="2866593" y="2674912"/>
                </a:lnTo>
                <a:lnTo>
                  <a:pt x="2872333" y="2680906"/>
                </a:lnTo>
                <a:lnTo>
                  <a:pt x="2881592" y="2671635"/>
                </a:lnTo>
                <a:close/>
              </a:path>
              <a:path w="3070859" h="2986404">
                <a:moveTo>
                  <a:pt x="2883560" y="2467229"/>
                </a:moveTo>
                <a:lnTo>
                  <a:pt x="2876461" y="2460383"/>
                </a:lnTo>
                <a:lnTo>
                  <a:pt x="2869577" y="2453246"/>
                </a:lnTo>
                <a:lnTo>
                  <a:pt x="2858617" y="2464206"/>
                </a:lnTo>
                <a:lnTo>
                  <a:pt x="2865717" y="2471140"/>
                </a:lnTo>
                <a:lnTo>
                  <a:pt x="2872600" y="2478189"/>
                </a:lnTo>
                <a:lnTo>
                  <a:pt x="2883560" y="2467229"/>
                </a:lnTo>
                <a:close/>
              </a:path>
              <a:path w="3070859" h="2986404">
                <a:moveTo>
                  <a:pt x="2981985" y="2978327"/>
                </a:moveTo>
                <a:lnTo>
                  <a:pt x="2977096" y="2973705"/>
                </a:lnTo>
                <a:lnTo>
                  <a:pt x="2972333" y="2968853"/>
                </a:lnTo>
                <a:lnTo>
                  <a:pt x="2964865" y="2976334"/>
                </a:lnTo>
                <a:lnTo>
                  <a:pt x="2969704" y="2981096"/>
                </a:lnTo>
                <a:lnTo>
                  <a:pt x="2974467" y="2985859"/>
                </a:lnTo>
                <a:lnTo>
                  <a:pt x="2981985" y="2978327"/>
                </a:lnTo>
                <a:close/>
              </a:path>
              <a:path w="3070859" h="2986404">
                <a:moveTo>
                  <a:pt x="2983915" y="2773959"/>
                </a:moveTo>
                <a:lnTo>
                  <a:pt x="2978010" y="2768142"/>
                </a:lnTo>
                <a:lnTo>
                  <a:pt x="2972181" y="2762148"/>
                </a:lnTo>
                <a:lnTo>
                  <a:pt x="2962922" y="2771406"/>
                </a:lnTo>
                <a:lnTo>
                  <a:pt x="2968917" y="2777236"/>
                </a:lnTo>
                <a:lnTo>
                  <a:pt x="2974657" y="2783230"/>
                </a:lnTo>
                <a:lnTo>
                  <a:pt x="2983915" y="2773959"/>
                </a:lnTo>
                <a:close/>
              </a:path>
              <a:path w="3070859" h="2986404">
                <a:moveTo>
                  <a:pt x="2985897" y="2569553"/>
                </a:moveTo>
                <a:lnTo>
                  <a:pt x="2978797" y="2562707"/>
                </a:lnTo>
                <a:lnTo>
                  <a:pt x="2971901" y="2555570"/>
                </a:lnTo>
                <a:lnTo>
                  <a:pt x="2960941" y="2566530"/>
                </a:lnTo>
                <a:lnTo>
                  <a:pt x="2968040" y="2573464"/>
                </a:lnTo>
                <a:lnTo>
                  <a:pt x="2974924" y="2580513"/>
                </a:lnTo>
                <a:lnTo>
                  <a:pt x="2985897" y="2569553"/>
                </a:lnTo>
                <a:close/>
              </a:path>
              <a:path w="3070859" h="2986404">
                <a:moveTo>
                  <a:pt x="3070860" y="2868117"/>
                </a:moveTo>
                <a:lnTo>
                  <a:pt x="3065246" y="2873730"/>
                </a:lnTo>
                <a:lnTo>
                  <a:pt x="3070860" y="2879191"/>
                </a:lnTo>
                <a:lnTo>
                  <a:pt x="3070860" y="2868117"/>
                </a:lnTo>
                <a:close/>
              </a:path>
              <a:path w="3070859" h="2986404">
                <a:moveTo>
                  <a:pt x="3070860" y="2661335"/>
                </a:moveTo>
                <a:lnTo>
                  <a:pt x="3063303" y="2668892"/>
                </a:lnTo>
                <a:lnTo>
                  <a:pt x="3070364" y="2675788"/>
                </a:lnTo>
                <a:lnTo>
                  <a:pt x="3070860" y="2676296"/>
                </a:lnTo>
                <a:lnTo>
                  <a:pt x="3070860" y="2661335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233177" y="236384"/>
            <a:ext cx="2769870" cy="2676525"/>
          </a:xfrm>
          <a:custGeom>
            <a:avLst/>
            <a:gdLst/>
            <a:ahLst/>
            <a:cxnLst/>
            <a:rect l="l" t="t" r="r" b="b"/>
            <a:pathLst>
              <a:path w="2769870" h="2676525">
                <a:moveTo>
                  <a:pt x="23596" y="112280"/>
                </a:moveTo>
                <a:lnTo>
                  <a:pt x="16662" y="105613"/>
                </a:lnTo>
                <a:lnTo>
                  <a:pt x="10414" y="99098"/>
                </a:lnTo>
                <a:lnTo>
                  <a:pt x="0" y="109512"/>
                </a:lnTo>
                <a:lnTo>
                  <a:pt x="6464" y="115811"/>
                </a:lnTo>
                <a:lnTo>
                  <a:pt x="13182" y="122694"/>
                </a:lnTo>
                <a:lnTo>
                  <a:pt x="23596" y="112280"/>
                </a:lnTo>
                <a:close/>
              </a:path>
              <a:path w="2769870" h="2676525">
                <a:moveTo>
                  <a:pt x="122301" y="8585"/>
                </a:moveTo>
                <a:lnTo>
                  <a:pt x="119811" y="2451"/>
                </a:lnTo>
                <a:lnTo>
                  <a:pt x="113665" y="0"/>
                </a:lnTo>
                <a:lnTo>
                  <a:pt x="108089" y="2705"/>
                </a:lnTo>
                <a:lnTo>
                  <a:pt x="105397" y="8267"/>
                </a:lnTo>
                <a:lnTo>
                  <a:pt x="107873" y="14401"/>
                </a:lnTo>
                <a:lnTo>
                  <a:pt x="114046" y="16840"/>
                </a:lnTo>
                <a:lnTo>
                  <a:pt x="119608" y="14135"/>
                </a:lnTo>
                <a:lnTo>
                  <a:pt x="122301" y="8585"/>
                </a:lnTo>
                <a:close/>
              </a:path>
              <a:path w="2769870" h="2676525">
                <a:moveTo>
                  <a:pt x="126339" y="214439"/>
                </a:moveTo>
                <a:lnTo>
                  <a:pt x="119418" y="207759"/>
                </a:lnTo>
                <a:lnTo>
                  <a:pt x="113715" y="205333"/>
                </a:lnTo>
                <a:lnTo>
                  <a:pt x="108635" y="207708"/>
                </a:lnTo>
                <a:lnTo>
                  <a:pt x="106260" y="212788"/>
                </a:lnTo>
                <a:lnTo>
                  <a:pt x="108661" y="218516"/>
                </a:lnTo>
                <a:lnTo>
                  <a:pt x="115379" y="225399"/>
                </a:lnTo>
                <a:lnTo>
                  <a:pt x="126339" y="214439"/>
                </a:lnTo>
                <a:close/>
              </a:path>
              <a:path w="2769870" h="2676525">
                <a:moveTo>
                  <a:pt x="225615" y="111125"/>
                </a:moveTo>
                <a:lnTo>
                  <a:pt x="222859" y="104317"/>
                </a:lnTo>
                <a:lnTo>
                  <a:pt x="216090" y="101523"/>
                </a:lnTo>
                <a:lnTo>
                  <a:pt x="209981" y="104444"/>
                </a:lnTo>
                <a:lnTo>
                  <a:pt x="207035" y="110566"/>
                </a:lnTo>
                <a:lnTo>
                  <a:pt x="209816" y="117360"/>
                </a:lnTo>
                <a:lnTo>
                  <a:pt x="216573" y="120167"/>
                </a:lnTo>
                <a:lnTo>
                  <a:pt x="222681" y="117246"/>
                </a:lnTo>
                <a:lnTo>
                  <a:pt x="225615" y="111125"/>
                </a:lnTo>
                <a:close/>
              </a:path>
              <a:path w="2769870" h="2676525">
                <a:moveTo>
                  <a:pt x="228803" y="316890"/>
                </a:moveTo>
                <a:lnTo>
                  <a:pt x="221869" y="310210"/>
                </a:lnTo>
                <a:lnTo>
                  <a:pt x="216166" y="307784"/>
                </a:lnTo>
                <a:lnTo>
                  <a:pt x="211086" y="310159"/>
                </a:lnTo>
                <a:lnTo>
                  <a:pt x="208711" y="315239"/>
                </a:lnTo>
                <a:lnTo>
                  <a:pt x="211112" y="320967"/>
                </a:lnTo>
                <a:lnTo>
                  <a:pt x="217830" y="327850"/>
                </a:lnTo>
                <a:lnTo>
                  <a:pt x="228803" y="316890"/>
                </a:lnTo>
                <a:close/>
              </a:path>
              <a:path w="2769870" h="2676525">
                <a:moveTo>
                  <a:pt x="326326" y="417944"/>
                </a:moveTo>
                <a:lnTo>
                  <a:pt x="323900" y="412242"/>
                </a:lnTo>
                <a:lnTo>
                  <a:pt x="317220" y="405307"/>
                </a:lnTo>
                <a:lnTo>
                  <a:pt x="306260" y="416280"/>
                </a:lnTo>
                <a:lnTo>
                  <a:pt x="313143" y="422998"/>
                </a:lnTo>
                <a:lnTo>
                  <a:pt x="318871" y="425399"/>
                </a:lnTo>
                <a:lnTo>
                  <a:pt x="323951" y="423024"/>
                </a:lnTo>
                <a:lnTo>
                  <a:pt x="326326" y="417944"/>
                </a:lnTo>
                <a:close/>
              </a:path>
              <a:path w="2769870" h="2676525">
                <a:moveTo>
                  <a:pt x="328066" y="213575"/>
                </a:moveTo>
                <a:lnTo>
                  <a:pt x="325310" y="206768"/>
                </a:lnTo>
                <a:lnTo>
                  <a:pt x="318554" y="203974"/>
                </a:lnTo>
                <a:lnTo>
                  <a:pt x="312432" y="206895"/>
                </a:lnTo>
                <a:lnTo>
                  <a:pt x="309499" y="213029"/>
                </a:lnTo>
                <a:lnTo>
                  <a:pt x="312267" y="219811"/>
                </a:lnTo>
                <a:lnTo>
                  <a:pt x="319024" y="222618"/>
                </a:lnTo>
                <a:lnTo>
                  <a:pt x="325132" y="219697"/>
                </a:lnTo>
                <a:lnTo>
                  <a:pt x="328066" y="213575"/>
                </a:lnTo>
                <a:close/>
              </a:path>
              <a:path w="2769870" h="2676525">
                <a:moveTo>
                  <a:pt x="430098" y="315607"/>
                </a:moveTo>
                <a:lnTo>
                  <a:pt x="427342" y="308800"/>
                </a:lnTo>
                <a:lnTo>
                  <a:pt x="420573" y="305993"/>
                </a:lnTo>
                <a:lnTo>
                  <a:pt x="414464" y="308927"/>
                </a:lnTo>
                <a:lnTo>
                  <a:pt x="411518" y="315048"/>
                </a:lnTo>
                <a:lnTo>
                  <a:pt x="414299" y="321843"/>
                </a:lnTo>
                <a:lnTo>
                  <a:pt x="421055" y="324650"/>
                </a:lnTo>
                <a:lnTo>
                  <a:pt x="427164" y="321729"/>
                </a:lnTo>
                <a:lnTo>
                  <a:pt x="430098" y="315607"/>
                </a:lnTo>
                <a:close/>
              </a:path>
              <a:path w="2769870" h="2676525">
                <a:moveTo>
                  <a:pt x="433273" y="521373"/>
                </a:moveTo>
                <a:lnTo>
                  <a:pt x="426351" y="514692"/>
                </a:lnTo>
                <a:lnTo>
                  <a:pt x="419671" y="507771"/>
                </a:lnTo>
                <a:lnTo>
                  <a:pt x="408711" y="518731"/>
                </a:lnTo>
                <a:lnTo>
                  <a:pt x="415594" y="525449"/>
                </a:lnTo>
                <a:lnTo>
                  <a:pt x="422313" y="532333"/>
                </a:lnTo>
                <a:lnTo>
                  <a:pt x="433273" y="521373"/>
                </a:lnTo>
                <a:close/>
              </a:path>
              <a:path w="2769870" h="2676525">
                <a:moveTo>
                  <a:pt x="532549" y="418058"/>
                </a:moveTo>
                <a:lnTo>
                  <a:pt x="529793" y="411251"/>
                </a:lnTo>
                <a:lnTo>
                  <a:pt x="523024" y="408457"/>
                </a:lnTo>
                <a:lnTo>
                  <a:pt x="516915" y="411378"/>
                </a:lnTo>
                <a:lnTo>
                  <a:pt x="513969" y="417499"/>
                </a:lnTo>
                <a:lnTo>
                  <a:pt x="516750" y="424294"/>
                </a:lnTo>
                <a:lnTo>
                  <a:pt x="523506" y="427101"/>
                </a:lnTo>
                <a:lnTo>
                  <a:pt x="529615" y="424180"/>
                </a:lnTo>
                <a:lnTo>
                  <a:pt x="532549" y="418058"/>
                </a:lnTo>
                <a:close/>
              </a:path>
              <a:path w="2769870" h="2676525">
                <a:moveTo>
                  <a:pt x="533742" y="213398"/>
                </a:moveTo>
                <a:lnTo>
                  <a:pt x="530529" y="205600"/>
                </a:lnTo>
                <a:lnTo>
                  <a:pt x="522998" y="202615"/>
                </a:lnTo>
                <a:lnTo>
                  <a:pt x="516128" y="205981"/>
                </a:lnTo>
                <a:lnTo>
                  <a:pt x="512775" y="212839"/>
                </a:lnTo>
                <a:lnTo>
                  <a:pt x="515785" y="220357"/>
                </a:lnTo>
                <a:lnTo>
                  <a:pt x="523519" y="223621"/>
                </a:lnTo>
                <a:lnTo>
                  <a:pt x="530453" y="220357"/>
                </a:lnTo>
                <a:lnTo>
                  <a:pt x="533742" y="213398"/>
                </a:lnTo>
                <a:close/>
              </a:path>
              <a:path w="2769870" h="2676525">
                <a:moveTo>
                  <a:pt x="535736" y="623824"/>
                </a:moveTo>
                <a:lnTo>
                  <a:pt x="528802" y="617143"/>
                </a:lnTo>
                <a:lnTo>
                  <a:pt x="523100" y="614718"/>
                </a:lnTo>
                <a:lnTo>
                  <a:pt x="518020" y="617093"/>
                </a:lnTo>
                <a:lnTo>
                  <a:pt x="515645" y="622173"/>
                </a:lnTo>
                <a:lnTo>
                  <a:pt x="518045" y="627900"/>
                </a:lnTo>
                <a:lnTo>
                  <a:pt x="524764" y="634784"/>
                </a:lnTo>
                <a:lnTo>
                  <a:pt x="535736" y="623824"/>
                </a:lnTo>
                <a:close/>
              </a:path>
              <a:path w="2769870" h="2676525">
                <a:moveTo>
                  <a:pt x="635000" y="520509"/>
                </a:moveTo>
                <a:lnTo>
                  <a:pt x="632244" y="513702"/>
                </a:lnTo>
                <a:lnTo>
                  <a:pt x="625487" y="510908"/>
                </a:lnTo>
                <a:lnTo>
                  <a:pt x="619366" y="513829"/>
                </a:lnTo>
                <a:lnTo>
                  <a:pt x="616432" y="519963"/>
                </a:lnTo>
                <a:lnTo>
                  <a:pt x="619201" y="526745"/>
                </a:lnTo>
                <a:lnTo>
                  <a:pt x="625957" y="529551"/>
                </a:lnTo>
                <a:lnTo>
                  <a:pt x="632066" y="526630"/>
                </a:lnTo>
                <a:lnTo>
                  <a:pt x="635000" y="520509"/>
                </a:lnTo>
                <a:close/>
              </a:path>
              <a:path w="2769870" h="2676525">
                <a:moveTo>
                  <a:pt x="635952" y="315620"/>
                </a:moveTo>
                <a:lnTo>
                  <a:pt x="632993" y="308051"/>
                </a:lnTo>
                <a:lnTo>
                  <a:pt x="625208" y="304825"/>
                </a:lnTo>
                <a:lnTo>
                  <a:pt x="618261" y="308114"/>
                </a:lnTo>
                <a:lnTo>
                  <a:pt x="614997" y="315048"/>
                </a:lnTo>
                <a:lnTo>
                  <a:pt x="618236" y="322808"/>
                </a:lnTo>
                <a:lnTo>
                  <a:pt x="625729" y="325843"/>
                </a:lnTo>
                <a:lnTo>
                  <a:pt x="632587" y="322491"/>
                </a:lnTo>
                <a:lnTo>
                  <a:pt x="635952" y="315620"/>
                </a:lnTo>
                <a:close/>
              </a:path>
              <a:path w="2769870" h="2676525">
                <a:moveTo>
                  <a:pt x="638098" y="726186"/>
                </a:moveTo>
                <a:lnTo>
                  <a:pt x="630961" y="719302"/>
                </a:lnTo>
                <a:lnTo>
                  <a:pt x="624116" y="712203"/>
                </a:lnTo>
                <a:lnTo>
                  <a:pt x="613143" y="723176"/>
                </a:lnTo>
                <a:lnTo>
                  <a:pt x="620204" y="730059"/>
                </a:lnTo>
                <a:lnTo>
                  <a:pt x="627138" y="737158"/>
                </a:lnTo>
                <a:lnTo>
                  <a:pt x="638098" y="726186"/>
                </a:lnTo>
                <a:close/>
              </a:path>
              <a:path w="2769870" h="2676525">
                <a:moveTo>
                  <a:pt x="737158" y="622668"/>
                </a:moveTo>
                <a:lnTo>
                  <a:pt x="734402" y="615861"/>
                </a:lnTo>
                <a:lnTo>
                  <a:pt x="727659" y="613079"/>
                </a:lnTo>
                <a:lnTo>
                  <a:pt x="721550" y="616026"/>
                </a:lnTo>
                <a:lnTo>
                  <a:pt x="718604" y="622134"/>
                </a:lnTo>
                <a:lnTo>
                  <a:pt x="721360" y="628904"/>
                </a:lnTo>
                <a:lnTo>
                  <a:pt x="728116" y="631710"/>
                </a:lnTo>
                <a:lnTo>
                  <a:pt x="734225" y="628789"/>
                </a:lnTo>
                <a:lnTo>
                  <a:pt x="737158" y="622668"/>
                </a:lnTo>
                <a:close/>
              </a:path>
              <a:path w="2769870" h="2676525">
                <a:moveTo>
                  <a:pt x="738403" y="418071"/>
                </a:moveTo>
                <a:lnTo>
                  <a:pt x="735444" y="410514"/>
                </a:lnTo>
                <a:lnTo>
                  <a:pt x="727671" y="407289"/>
                </a:lnTo>
                <a:lnTo>
                  <a:pt x="720725" y="410565"/>
                </a:lnTo>
                <a:lnTo>
                  <a:pt x="717448" y="417512"/>
                </a:lnTo>
                <a:lnTo>
                  <a:pt x="720699" y="425259"/>
                </a:lnTo>
                <a:lnTo>
                  <a:pt x="728179" y="428294"/>
                </a:lnTo>
                <a:lnTo>
                  <a:pt x="735037" y="424942"/>
                </a:lnTo>
                <a:lnTo>
                  <a:pt x="738403" y="418071"/>
                </a:lnTo>
                <a:close/>
              </a:path>
              <a:path w="2769870" h="2676525">
                <a:moveTo>
                  <a:pt x="740422" y="828522"/>
                </a:moveTo>
                <a:lnTo>
                  <a:pt x="733323" y="821677"/>
                </a:lnTo>
                <a:lnTo>
                  <a:pt x="726440" y="814527"/>
                </a:lnTo>
                <a:lnTo>
                  <a:pt x="715479" y="825500"/>
                </a:lnTo>
                <a:lnTo>
                  <a:pt x="722579" y="832421"/>
                </a:lnTo>
                <a:lnTo>
                  <a:pt x="729462" y="839482"/>
                </a:lnTo>
                <a:lnTo>
                  <a:pt x="740422" y="828522"/>
                </a:lnTo>
                <a:close/>
              </a:path>
              <a:path w="2769870" h="2676525">
                <a:moveTo>
                  <a:pt x="839508" y="725004"/>
                </a:moveTo>
                <a:lnTo>
                  <a:pt x="836777" y="718223"/>
                </a:lnTo>
                <a:lnTo>
                  <a:pt x="830008" y="715429"/>
                </a:lnTo>
                <a:lnTo>
                  <a:pt x="823887" y="718362"/>
                </a:lnTo>
                <a:lnTo>
                  <a:pt x="820953" y="724484"/>
                </a:lnTo>
                <a:lnTo>
                  <a:pt x="823722" y="731278"/>
                </a:lnTo>
                <a:lnTo>
                  <a:pt x="830465" y="734047"/>
                </a:lnTo>
                <a:lnTo>
                  <a:pt x="836561" y="731126"/>
                </a:lnTo>
                <a:lnTo>
                  <a:pt x="839508" y="725004"/>
                </a:lnTo>
                <a:close/>
              </a:path>
              <a:path w="2769870" h="2676525">
                <a:moveTo>
                  <a:pt x="840701" y="520369"/>
                </a:moveTo>
                <a:lnTo>
                  <a:pt x="837603" y="512660"/>
                </a:lnTo>
                <a:lnTo>
                  <a:pt x="829945" y="509562"/>
                </a:lnTo>
                <a:lnTo>
                  <a:pt x="823036" y="512876"/>
                </a:lnTo>
                <a:lnTo>
                  <a:pt x="819721" y="519785"/>
                </a:lnTo>
                <a:lnTo>
                  <a:pt x="822845" y="527418"/>
                </a:lnTo>
                <a:lnTo>
                  <a:pt x="830478" y="530593"/>
                </a:lnTo>
                <a:lnTo>
                  <a:pt x="837387" y="527291"/>
                </a:lnTo>
                <a:lnTo>
                  <a:pt x="840701" y="520369"/>
                </a:lnTo>
                <a:close/>
              </a:path>
              <a:path w="2769870" h="2676525">
                <a:moveTo>
                  <a:pt x="842746" y="930846"/>
                </a:moveTo>
                <a:lnTo>
                  <a:pt x="835647" y="924001"/>
                </a:lnTo>
                <a:lnTo>
                  <a:pt x="828763" y="916851"/>
                </a:lnTo>
                <a:lnTo>
                  <a:pt x="817803" y="927823"/>
                </a:lnTo>
                <a:lnTo>
                  <a:pt x="824903" y="934745"/>
                </a:lnTo>
                <a:lnTo>
                  <a:pt x="831786" y="941806"/>
                </a:lnTo>
                <a:lnTo>
                  <a:pt x="842746" y="930846"/>
                </a:lnTo>
                <a:close/>
              </a:path>
              <a:path w="2769870" h="2676525">
                <a:moveTo>
                  <a:pt x="941832" y="827341"/>
                </a:moveTo>
                <a:lnTo>
                  <a:pt x="939101" y="820547"/>
                </a:lnTo>
                <a:lnTo>
                  <a:pt x="932357" y="817778"/>
                </a:lnTo>
                <a:lnTo>
                  <a:pt x="926249" y="820712"/>
                </a:lnTo>
                <a:lnTo>
                  <a:pt x="923302" y="826833"/>
                </a:lnTo>
                <a:lnTo>
                  <a:pt x="926045" y="833602"/>
                </a:lnTo>
                <a:lnTo>
                  <a:pt x="932789" y="836383"/>
                </a:lnTo>
                <a:lnTo>
                  <a:pt x="938885" y="833450"/>
                </a:lnTo>
                <a:lnTo>
                  <a:pt x="941832" y="827341"/>
                </a:lnTo>
                <a:close/>
              </a:path>
              <a:path w="2769870" h="2676525">
                <a:moveTo>
                  <a:pt x="943051" y="622706"/>
                </a:moveTo>
                <a:lnTo>
                  <a:pt x="939965" y="615035"/>
                </a:lnTo>
                <a:lnTo>
                  <a:pt x="932281" y="611898"/>
                </a:lnTo>
                <a:lnTo>
                  <a:pt x="925372" y="615213"/>
                </a:lnTo>
                <a:lnTo>
                  <a:pt x="922058" y="622122"/>
                </a:lnTo>
                <a:lnTo>
                  <a:pt x="925220" y="629780"/>
                </a:lnTo>
                <a:lnTo>
                  <a:pt x="932827" y="632929"/>
                </a:lnTo>
                <a:lnTo>
                  <a:pt x="939711" y="629627"/>
                </a:lnTo>
                <a:lnTo>
                  <a:pt x="943051" y="622706"/>
                </a:lnTo>
                <a:close/>
              </a:path>
              <a:path w="2769870" h="2676525">
                <a:moveTo>
                  <a:pt x="945070" y="1033170"/>
                </a:moveTo>
                <a:lnTo>
                  <a:pt x="937933" y="1026287"/>
                </a:lnTo>
                <a:lnTo>
                  <a:pt x="931049" y="1019136"/>
                </a:lnTo>
                <a:lnTo>
                  <a:pt x="920076" y="1030109"/>
                </a:lnTo>
                <a:lnTo>
                  <a:pt x="927176" y="1037031"/>
                </a:lnTo>
                <a:lnTo>
                  <a:pt x="934110" y="1044130"/>
                </a:lnTo>
                <a:lnTo>
                  <a:pt x="945070" y="1033170"/>
                </a:lnTo>
                <a:close/>
              </a:path>
              <a:path w="2769870" h="2676525">
                <a:moveTo>
                  <a:pt x="1042593" y="1134211"/>
                </a:moveTo>
                <a:lnTo>
                  <a:pt x="1040257" y="1128610"/>
                </a:lnTo>
                <a:lnTo>
                  <a:pt x="1033411" y="1121511"/>
                </a:lnTo>
                <a:lnTo>
                  <a:pt x="1022451" y="1132471"/>
                </a:lnTo>
                <a:lnTo>
                  <a:pt x="1029512" y="1139355"/>
                </a:lnTo>
                <a:lnTo>
                  <a:pt x="1035138" y="1141666"/>
                </a:lnTo>
                <a:lnTo>
                  <a:pt x="1040193" y="1139253"/>
                </a:lnTo>
                <a:lnTo>
                  <a:pt x="1042593" y="1134211"/>
                </a:lnTo>
                <a:close/>
              </a:path>
              <a:path w="2769870" h="2676525">
                <a:moveTo>
                  <a:pt x="1044143" y="929640"/>
                </a:moveTo>
                <a:lnTo>
                  <a:pt x="1041387" y="922832"/>
                </a:lnTo>
                <a:lnTo>
                  <a:pt x="1034643" y="920064"/>
                </a:lnTo>
                <a:lnTo>
                  <a:pt x="1028534" y="922997"/>
                </a:lnTo>
                <a:lnTo>
                  <a:pt x="1025588" y="929119"/>
                </a:lnTo>
                <a:lnTo>
                  <a:pt x="1028331" y="935875"/>
                </a:lnTo>
                <a:lnTo>
                  <a:pt x="1035100" y="938682"/>
                </a:lnTo>
                <a:lnTo>
                  <a:pt x="1041196" y="935761"/>
                </a:lnTo>
                <a:lnTo>
                  <a:pt x="1044143" y="929640"/>
                </a:lnTo>
                <a:close/>
              </a:path>
              <a:path w="2769870" h="2676525">
                <a:moveTo>
                  <a:pt x="1045375" y="725043"/>
                </a:moveTo>
                <a:lnTo>
                  <a:pt x="1042289" y="717359"/>
                </a:lnTo>
                <a:lnTo>
                  <a:pt x="1034618" y="714235"/>
                </a:lnTo>
                <a:lnTo>
                  <a:pt x="1027696" y="717537"/>
                </a:lnTo>
                <a:lnTo>
                  <a:pt x="1024394" y="724446"/>
                </a:lnTo>
                <a:lnTo>
                  <a:pt x="1027544" y="732104"/>
                </a:lnTo>
                <a:lnTo>
                  <a:pt x="1035151" y="735266"/>
                </a:lnTo>
                <a:lnTo>
                  <a:pt x="1042047" y="731951"/>
                </a:lnTo>
                <a:lnTo>
                  <a:pt x="1045375" y="725043"/>
                </a:lnTo>
                <a:close/>
              </a:path>
              <a:path w="2769870" h="2676525">
                <a:moveTo>
                  <a:pt x="1144917" y="1236535"/>
                </a:moveTo>
                <a:lnTo>
                  <a:pt x="1142580" y="1230934"/>
                </a:lnTo>
                <a:lnTo>
                  <a:pt x="1135735" y="1223835"/>
                </a:lnTo>
                <a:lnTo>
                  <a:pt x="1124775" y="1234795"/>
                </a:lnTo>
                <a:lnTo>
                  <a:pt x="1131836" y="1241679"/>
                </a:lnTo>
                <a:lnTo>
                  <a:pt x="1137462" y="1243990"/>
                </a:lnTo>
                <a:lnTo>
                  <a:pt x="1142517" y="1241590"/>
                </a:lnTo>
                <a:lnTo>
                  <a:pt x="1144917" y="1236535"/>
                </a:lnTo>
                <a:close/>
              </a:path>
              <a:path w="2769870" h="2676525">
                <a:moveTo>
                  <a:pt x="1146467" y="1031963"/>
                </a:moveTo>
                <a:lnTo>
                  <a:pt x="1143711" y="1025156"/>
                </a:lnTo>
                <a:lnTo>
                  <a:pt x="1136967" y="1022388"/>
                </a:lnTo>
                <a:lnTo>
                  <a:pt x="1130858" y="1025321"/>
                </a:lnTo>
                <a:lnTo>
                  <a:pt x="1127912" y="1031443"/>
                </a:lnTo>
                <a:lnTo>
                  <a:pt x="1130655" y="1038212"/>
                </a:lnTo>
                <a:lnTo>
                  <a:pt x="1137424" y="1041006"/>
                </a:lnTo>
                <a:lnTo>
                  <a:pt x="1143533" y="1038098"/>
                </a:lnTo>
                <a:lnTo>
                  <a:pt x="1146467" y="1031963"/>
                </a:lnTo>
                <a:close/>
              </a:path>
              <a:path w="2769870" h="2676525">
                <a:moveTo>
                  <a:pt x="1147660" y="827316"/>
                </a:moveTo>
                <a:lnTo>
                  <a:pt x="1144574" y="819645"/>
                </a:lnTo>
                <a:lnTo>
                  <a:pt x="1136891" y="816508"/>
                </a:lnTo>
                <a:lnTo>
                  <a:pt x="1129982" y="819823"/>
                </a:lnTo>
                <a:lnTo>
                  <a:pt x="1126667" y="826731"/>
                </a:lnTo>
                <a:lnTo>
                  <a:pt x="1129830" y="834390"/>
                </a:lnTo>
                <a:lnTo>
                  <a:pt x="1137437" y="837539"/>
                </a:lnTo>
                <a:lnTo>
                  <a:pt x="1144320" y="834237"/>
                </a:lnTo>
                <a:lnTo>
                  <a:pt x="1147660" y="827316"/>
                </a:lnTo>
                <a:close/>
              </a:path>
              <a:path w="2769870" h="2676525">
                <a:moveTo>
                  <a:pt x="1248816" y="1134313"/>
                </a:moveTo>
                <a:lnTo>
                  <a:pt x="1246035" y="1127480"/>
                </a:lnTo>
                <a:lnTo>
                  <a:pt x="1239291" y="1124712"/>
                </a:lnTo>
                <a:lnTo>
                  <a:pt x="1233182" y="1127645"/>
                </a:lnTo>
                <a:lnTo>
                  <a:pt x="1230236" y="1133767"/>
                </a:lnTo>
                <a:lnTo>
                  <a:pt x="1232979" y="1140536"/>
                </a:lnTo>
                <a:lnTo>
                  <a:pt x="1239774" y="1143355"/>
                </a:lnTo>
                <a:lnTo>
                  <a:pt x="1245882" y="1140447"/>
                </a:lnTo>
                <a:lnTo>
                  <a:pt x="1248816" y="1134313"/>
                </a:lnTo>
                <a:close/>
              </a:path>
              <a:path w="2769870" h="2676525">
                <a:moveTo>
                  <a:pt x="1250010" y="929665"/>
                </a:moveTo>
                <a:lnTo>
                  <a:pt x="1246898" y="921969"/>
                </a:lnTo>
                <a:lnTo>
                  <a:pt x="1239215" y="918832"/>
                </a:lnTo>
                <a:lnTo>
                  <a:pt x="1232306" y="922147"/>
                </a:lnTo>
                <a:lnTo>
                  <a:pt x="1228991" y="929055"/>
                </a:lnTo>
                <a:lnTo>
                  <a:pt x="1232154" y="936713"/>
                </a:lnTo>
                <a:lnTo>
                  <a:pt x="1239786" y="939888"/>
                </a:lnTo>
                <a:lnTo>
                  <a:pt x="1246682" y="936599"/>
                </a:lnTo>
                <a:lnTo>
                  <a:pt x="1250010" y="929665"/>
                </a:lnTo>
                <a:close/>
              </a:path>
              <a:path w="2769870" h="2676525">
                <a:moveTo>
                  <a:pt x="1252054" y="1340142"/>
                </a:moveTo>
                <a:lnTo>
                  <a:pt x="1244904" y="1333258"/>
                </a:lnTo>
                <a:lnTo>
                  <a:pt x="1238072" y="1326159"/>
                </a:lnTo>
                <a:lnTo>
                  <a:pt x="1227099" y="1337119"/>
                </a:lnTo>
                <a:lnTo>
                  <a:pt x="1234160" y="1344015"/>
                </a:lnTo>
                <a:lnTo>
                  <a:pt x="1241082" y="1351114"/>
                </a:lnTo>
                <a:lnTo>
                  <a:pt x="1252054" y="1340142"/>
                </a:lnTo>
                <a:close/>
              </a:path>
              <a:path w="2769870" h="2676525">
                <a:moveTo>
                  <a:pt x="1351114" y="1236624"/>
                </a:moveTo>
                <a:lnTo>
                  <a:pt x="1348359" y="1229804"/>
                </a:lnTo>
                <a:lnTo>
                  <a:pt x="1341615" y="1227035"/>
                </a:lnTo>
                <a:lnTo>
                  <a:pt x="1335506" y="1229969"/>
                </a:lnTo>
                <a:lnTo>
                  <a:pt x="1332560" y="1236091"/>
                </a:lnTo>
                <a:lnTo>
                  <a:pt x="1335316" y="1242860"/>
                </a:lnTo>
                <a:lnTo>
                  <a:pt x="1342072" y="1245666"/>
                </a:lnTo>
                <a:lnTo>
                  <a:pt x="1348181" y="1242745"/>
                </a:lnTo>
                <a:lnTo>
                  <a:pt x="1351114" y="1236624"/>
                </a:lnTo>
                <a:close/>
              </a:path>
              <a:path w="2769870" h="2676525">
                <a:moveTo>
                  <a:pt x="1352334" y="1031989"/>
                </a:moveTo>
                <a:lnTo>
                  <a:pt x="1349222" y="1024293"/>
                </a:lnTo>
                <a:lnTo>
                  <a:pt x="1341564" y="1021181"/>
                </a:lnTo>
                <a:lnTo>
                  <a:pt x="1334655" y="1024509"/>
                </a:lnTo>
                <a:lnTo>
                  <a:pt x="1331341" y="1031405"/>
                </a:lnTo>
                <a:lnTo>
                  <a:pt x="1334477" y="1039037"/>
                </a:lnTo>
                <a:lnTo>
                  <a:pt x="1342110" y="1042212"/>
                </a:lnTo>
                <a:lnTo>
                  <a:pt x="1349006" y="1038923"/>
                </a:lnTo>
                <a:lnTo>
                  <a:pt x="1352334" y="1031989"/>
                </a:lnTo>
                <a:close/>
              </a:path>
              <a:path w="2769870" h="2676525">
                <a:moveTo>
                  <a:pt x="1354378" y="1442466"/>
                </a:moveTo>
                <a:lnTo>
                  <a:pt x="1347279" y="1435620"/>
                </a:lnTo>
                <a:lnTo>
                  <a:pt x="1340396" y="1428483"/>
                </a:lnTo>
                <a:lnTo>
                  <a:pt x="1329423" y="1439443"/>
                </a:lnTo>
                <a:lnTo>
                  <a:pt x="1336522" y="1446377"/>
                </a:lnTo>
                <a:lnTo>
                  <a:pt x="1343418" y="1453438"/>
                </a:lnTo>
                <a:lnTo>
                  <a:pt x="1354378" y="1442466"/>
                </a:lnTo>
                <a:close/>
              </a:path>
              <a:path w="2769870" h="2676525">
                <a:moveTo>
                  <a:pt x="1453451" y="1338961"/>
                </a:moveTo>
                <a:lnTo>
                  <a:pt x="1450721" y="1332179"/>
                </a:lnTo>
                <a:lnTo>
                  <a:pt x="1443964" y="1329385"/>
                </a:lnTo>
                <a:lnTo>
                  <a:pt x="1437843" y="1332306"/>
                </a:lnTo>
                <a:lnTo>
                  <a:pt x="1434909" y="1338440"/>
                </a:lnTo>
                <a:lnTo>
                  <a:pt x="1437678" y="1345222"/>
                </a:lnTo>
                <a:lnTo>
                  <a:pt x="1444421" y="1348003"/>
                </a:lnTo>
                <a:lnTo>
                  <a:pt x="1450517" y="1345082"/>
                </a:lnTo>
                <a:lnTo>
                  <a:pt x="1453451" y="1338961"/>
                </a:lnTo>
                <a:close/>
              </a:path>
              <a:path w="2769870" h="2676525">
                <a:moveTo>
                  <a:pt x="1454658" y="1134325"/>
                </a:moveTo>
                <a:lnTo>
                  <a:pt x="1451546" y="1126617"/>
                </a:lnTo>
                <a:lnTo>
                  <a:pt x="1443901" y="1123518"/>
                </a:lnTo>
                <a:lnTo>
                  <a:pt x="1436992" y="1126832"/>
                </a:lnTo>
                <a:lnTo>
                  <a:pt x="1433677" y="1133729"/>
                </a:lnTo>
                <a:lnTo>
                  <a:pt x="1436801" y="1141361"/>
                </a:lnTo>
                <a:lnTo>
                  <a:pt x="1444434" y="1144549"/>
                </a:lnTo>
                <a:lnTo>
                  <a:pt x="1451330" y="1141247"/>
                </a:lnTo>
                <a:lnTo>
                  <a:pt x="1454658" y="1134325"/>
                </a:lnTo>
                <a:close/>
              </a:path>
              <a:path w="2769870" h="2676525">
                <a:moveTo>
                  <a:pt x="1456702" y="1544789"/>
                </a:moveTo>
                <a:lnTo>
                  <a:pt x="1449603" y="1537957"/>
                </a:lnTo>
                <a:lnTo>
                  <a:pt x="1442720" y="1530807"/>
                </a:lnTo>
                <a:lnTo>
                  <a:pt x="1431747" y="1541780"/>
                </a:lnTo>
                <a:lnTo>
                  <a:pt x="1438846" y="1548701"/>
                </a:lnTo>
                <a:lnTo>
                  <a:pt x="1445742" y="1555762"/>
                </a:lnTo>
                <a:lnTo>
                  <a:pt x="1456702" y="1544789"/>
                </a:lnTo>
                <a:close/>
              </a:path>
              <a:path w="2769870" h="2676525">
                <a:moveTo>
                  <a:pt x="1555788" y="1441284"/>
                </a:moveTo>
                <a:lnTo>
                  <a:pt x="1553057" y="1434503"/>
                </a:lnTo>
                <a:lnTo>
                  <a:pt x="1546313" y="1431734"/>
                </a:lnTo>
                <a:lnTo>
                  <a:pt x="1540192" y="1434668"/>
                </a:lnTo>
                <a:lnTo>
                  <a:pt x="1537258" y="1440789"/>
                </a:lnTo>
                <a:lnTo>
                  <a:pt x="1540002" y="1447546"/>
                </a:lnTo>
                <a:lnTo>
                  <a:pt x="1546745" y="1450327"/>
                </a:lnTo>
                <a:lnTo>
                  <a:pt x="1552841" y="1447406"/>
                </a:lnTo>
                <a:lnTo>
                  <a:pt x="1555788" y="1441284"/>
                </a:lnTo>
                <a:close/>
              </a:path>
              <a:path w="2769870" h="2676525">
                <a:moveTo>
                  <a:pt x="1556994" y="1236662"/>
                </a:moveTo>
                <a:lnTo>
                  <a:pt x="1553921" y="1228991"/>
                </a:lnTo>
                <a:lnTo>
                  <a:pt x="1546237" y="1225854"/>
                </a:lnTo>
                <a:lnTo>
                  <a:pt x="1539316" y="1229169"/>
                </a:lnTo>
                <a:lnTo>
                  <a:pt x="1536014" y="1236078"/>
                </a:lnTo>
                <a:lnTo>
                  <a:pt x="1539176" y="1243736"/>
                </a:lnTo>
                <a:lnTo>
                  <a:pt x="1546771" y="1246886"/>
                </a:lnTo>
                <a:lnTo>
                  <a:pt x="1553667" y="1243584"/>
                </a:lnTo>
                <a:lnTo>
                  <a:pt x="1556994" y="1236662"/>
                </a:lnTo>
                <a:close/>
              </a:path>
              <a:path w="2769870" h="2676525">
                <a:moveTo>
                  <a:pt x="1559026" y="1647126"/>
                </a:moveTo>
                <a:lnTo>
                  <a:pt x="1551927" y="1640281"/>
                </a:lnTo>
                <a:lnTo>
                  <a:pt x="1545082" y="1633181"/>
                </a:lnTo>
                <a:lnTo>
                  <a:pt x="1534121" y="1644142"/>
                </a:lnTo>
                <a:lnTo>
                  <a:pt x="1541183" y="1651025"/>
                </a:lnTo>
                <a:lnTo>
                  <a:pt x="1548066" y="1658086"/>
                </a:lnTo>
                <a:lnTo>
                  <a:pt x="1559026" y="1647126"/>
                </a:lnTo>
                <a:close/>
              </a:path>
              <a:path w="2769870" h="2676525">
                <a:moveTo>
                  <a:pt x="1658112" y="1543608"/>
                </a:moveTo>
                <a:lnTo>
                  <a:pt x="1655381" y="1536827"/>
                </a:lnTo>
                <a:lnTo>
                  <a:pt x="1648637" y="1534058"/>
                </a:lnTo>
                <a:lnTo>
                  <a:pt x="1642529" y="1536992"/>
                </a:lnTo>
                <a:lnTo>
                  <a:pt x="1639582" y="1543113"/>
                </a:lnTo>
                <a:lnTo>
                  <a:pt x="1642325" y="1549882"/>
                </a:lnTo>
                <a:lnTo>
                  <a:pt x="1649069" y="1552651"/>
                </a:lnTo>
                <a:lnTo>
                  <a:pt x="1655165" y="1549730"/>
                </a:lnTo>
                <a:lnTo>
                  <a:pt x="1658112" y="1543608"/>
                </a:lnTo>
                <a:close/>
              </a:path>
              <a:path w="2769870" h="2676525">
                <a:moveTo>
                  <a:pt x="1659305" y="1338961"/>
                </a:moveTo>
                <a:lnTo>
                  <a:pt x="1656245" y="1331315"/>
                </a:lnTo>
                <a:lnTo>
                  <a:pt x="1648561" y="1328178"/>
                </a:lnTo>
                <a:lnTo>
                  <a:pt x="1641652" y="1331493"/>
                </a:lnTo>
                <a:lnTo>
                  <a:pt x="1638338" y="1338402"/>
                </a:lnTo>
                <a:lnTo>
                  <a:pt x="1641500" y="1346060"/>
                </a:lnTo>
                <a:lnTo>
                  <a:pt x="1649082" y="1349184"/>
                </a:lnTo>
                <a:lnTo>
                  <a:pt x="1655965" y="1345869"/>
                </a:lnTo>
                <a:lnTo>
                  <a:pt x="1659305" y="1338961"/>
                </a:lnTo>
                <a:close/>
              </a:path>
              <a:path w="2769870" h="2676525">
                <a:moveTo>
                  <a:pt x="1661312" y="1749399"/>
                </a:moveTo>
                <a:lnTo>
                  <a:pt x="1654251" y="1742605"/>
                </a:lnTo>
                <a:lnTo>
                  <a:pt x="1647405" y="1735505"/>
                </a:lnTo>
                <a:lnTo>
                  <a:pt x="1636445" y="1746465"/>
                </a:lnTo>
                <a:lnTo>
                  <a:pt x="1643507" y="1753349"/>
                </a:lnTo>
                <a:lnTo>
                  <a:pt x="1650352" y="1760372"/>
                </a:lnTo>
                <a:lnTo>
                  <a:pt x="1661312" y="1749399"/>
                </a:lnTo>
                <a:close/>
              </a:path>
              <a:path w="2769870" h="2676525">
                <a:moveTo>
                  <a:pt x="1760410" y="1645920"/>
                </a:moveTo>
                <a:lnTo>
                  <a:pt x="1757705" y="1639150"/>
                </a:lnTo>
                <a:lnTo>
                  <a:pt x="1750961" y="1636382"/>
                </a:lnTo>
                <a:lnTo>
                  <a:pt x="1744853" y="1639316"/>
                </a:lnTo>
                <a:lnTo>
                  <a:pt x="1741906" y="1645437"/>
                </a:lnTo>
                <a:lnTo>
                  <a:pt x="1744649" y="1652206"/>
                </a:lnTo>
                <a:lnTo>
                  <a:pt x="1751368" y="1654962"/>
                </a:lnTo>
                <a:lnTo>
                  <a:pt x="1757464" y="1652028"/>
                </a:lnTo>
                <a:lnTo>
                  <a:pt x="1760410" y="1645920"/>
                </a:lnTo>
                <a:close/>
              </a:path>
              <a:path w="2769870" h="2676525">
                <a:moveTo>
                  <a:pt x="1761629" y="1441297"/>
                </a:moveTo>
                <a:lnTo>
                  <a:pt x="1758569" y="1433639"/>
                </a:lnTo>
                <a:lnTo>
                  <a:pt x="1750885" y="1430502"/>
                </a:lnTo>
                <a:lnTo>
                  <a:pt x="1743976" y="1433817"/>
                </a:lnTo>
                <a:lnTo>
                  <a:pt x="1740662" y="1440726"/>
                </a:lnTo>
                <a:lnTo>
                  <a:pt x="1743824" y="1448384"/>
                </a:lnTo>
                <a:lnTo>
                  <a:pt x="1751406" y="1451521"/>
                </a:lnTo>
                <a:lnTo>
                  <a:pt x="1758289" y="1448206"/>
                </a:lnTo>
                <a:lnTo>
                  <a:pt x="1761629" y="1441297"/>
                </a:lnTo>
                <a:close/>
              </a:path>
              <a:path w="2769870" h="2676525">
                <a:moveTo>
                  <a:pt x="1763674" y="1851774"/>
                </a:moveTo>
                <a:lnTo>
                  <a:pt x="1756575" y="1844929"/>
                </a:lnTo>
                <a:lnTo>
                  <a:pt x="1749729" y="1837829"/>
                </a:lnTo>
                <a:lnTo>
                  <a:pt x="1738769" y="1848789"/>
                </a:lnTo>
                <a:lnTo>
                  <a:pt x="1745830" y="1855685"/>
                </a:lnTo>
                <a:lnTo>
                  <a:pt x="1752714" y="1862734"/>
                </a:lnTo>
                <a:lnTo>
                  <a:pt x="1763674" y="1851774"/>
                </a:lnTo>
                <a:close/>
              </a:path>
              <a:path w="2769870" h="2676525">
                <a:moveTo>
                  <a:pt x="1862734" y="1748243"/>
                </a:moveTo>
                <a:lnTo>
                  <a:pt x="1860029" y="1741474"/>
                </a:lnTo>
                <a:lnTo>
                  <a:pt x="1853285" y="1738706"/>
                </a:lnTo>
                <a:lnTo>
                  <a:pt x="1847176" y="1741639"/>
                </a:lnTo>
                <a:lnTo>
                  <a:pt x="1844230" y="1747761"/>
                </a:lnTo>
                <a:lnTo>
                  <a:pt x="1846973" y="1754530"/>
                </a:lnTo>
                <a:lnTo>
                  <a:pt x="1853692" y="1757286"/>
                </a:lnTo>
                <a:lnTo>
                  <a:pt x="1859788" y="1754352"/>
                </a:lnTo>
                <a:lnTo>
                  <a:pt x="1862734" y="1748243"/>
                </a:lnTo>
                <a:close/>
              </a:path>
              <a:path w="2769870" h="2676525">
                <a:moveTo>
                  <a:pt x="1863979" y="1543646"/>
                </a:moveTo>
                <a:lnTo>
                  <a:pt x="1860892" y="1535963"/>
                </a:lnTo>
                <a:lnTo>
                  <a:pt x="1853234" y="1532851"/>
                </a:lnTo>
                <a:lnTo>
                  <a:pt x="1846326" y="1536179"/>
                </a:lnTo>
                <a:lnTo>
                  <a:pt x="1843011" y="1543075"/>
                </a:lnTo>
                <a:lnTo>
                  <a:pt x="1846148" y="1550708"/>
                </a:lnTo>
                <a:lnTo>
                  <a:pt x="1853755" y="1553870"/>
                </a:lnTo>
                <a:lnTo>
                  <a:pt x="1860651" y="1550555"/>
                </a:lnTo>
                <a:lnTo>
                  <a:pt x="1863979" y="1543646"/>
                </a:lnTo>
                <a:close/>
              </a:path>
              <a:path w="2769870" h="2676525">
                <a:moveTo>
                  <a:pt x="1866011" y="1954098"/>
                </a:moveTo>
                <a:lnTo>
                  <a:pt x="1858860" y="1947214"/>
                </a:lnTo>
                <a:lnTo>
                  <a:pt x="1852015" y="1940115"/>
                </a:lnTo>
                <a:lnTo>
                  <a:pt x="1841055" y="1951075"/>
                </a:lnTo>
                <a:lnTo>
                  <a:pt x="1848116" y="1957959"/>
                </a:lnTo>
                <a:lnTo>
                  <a:pt x="1855038" y="1965058"/>
                </a:lnTo>
                <a:lnTo>
                  <a:pt x="1866011" y="1954098"/>
                </a:lnTo>
                <a:close/>
              </a:path>
              <a:path w="2769870" h="2676525">
                <a:moveTo>
                  <a:pt x="1965071" y="1850567"/>
                </a:moveTo>
                <a:lnTo>
                  <a:pt x="1962315" y="1843760"/>
                </a:lnTo>
                <a:lnTo>
                  <a:pt x="1955571" y="1840992"/>
                </a:lnTo>
                <a:lnTo>
                  <a:pt x="1949462" y="1843925"/>
                </a:lnTo>
                <a:lnTo>
                  <a:pt x="1946516" y="1850047"/>
                </a:lnTo>
                <a:lnTo>
                  <a:pt x="1949259" y="1856816"/>
                </a:lnTo>
                <a:lnTo>
                  <a:pt x="1956028" y="1859610"/>
                </a:lnTo>
                <a:lnTo>
                  <a:pt x="1962137" y="1856701"/>
                </a:lnTo>
                <a:lnTo>
                  <a:pt x="1965071" y="1850567"/>
                </a:lnTo>
                <a:close/>
              </a:path>
              <a:path w="2769870" h="2676525">
                <a:moveTo>
                  <a:pt x="1966302" y="1645970"/>
                </a:moveTo>
                <a:lnTo>
                  <a:pt x="1963216" y="1638287"/>
                </a:lnTo>
                <a:lnTo>
                  <a:pt x="1955558" y="1635175"/>
                </a:lnTo>
                <a:lnTo>
                  <a:pt x="1948649" y="1638503"/>
                </a:lnTo>
                <a:lnTo>
                  <a:pt x="1945347" y="1645399"/>
                </a:lnTo>
                <a:lnTo>
                  <a:pt x="1948472" y="1653032"/>
                </a:lnTo>
                <a:lnTo>
                  <a:pt x="1956079" y="1656194"/>
                </a:lnTo>
                <a:lnTo>
                  <a:pt x="1962975" y="1652879"/>
                </a:lnTo>
                <a:lnTo>
                  <a:pt x="1966302" y="1645970"/>
                </a:lnTo>
                <a:close/>
              </a:path>
              <a:path w="2769870" h="2676525">
                <a:moveTo>
                  <a:pt x="1968334" y="2056422"/>
                </a:moveTo>
                <a:lnTo>
                  <a:pt x="1961235" y="2049576"/>
                </a:lnTo>
                <a:lnTo>
                  <a:pt x="1954339" y="2042439"/>
                </a:lnTo>
                <a:lnTo>
                  <a:pt x="1943379" y="2053399"/>
                </a:lnTo>
                <a:lnTo>
                  <a:pt x="1950478" y="2060333"/>
                </a:lnTo>
                <a:lnTo>
                  <a:pt x="1957362" y="2067382"/>
                </a:lnTo>
                <a:lnTo>
                  <a:pt x="1968334" y="2056422"/>
                </a:lnTo>
                <a:close/>
              </a:path>
              <a:path w="2769870" h="2676525">
                <a:moveTo>
                  <a:pt x="2067407" y="1952917"/>
                </a:moveTo>
                <a:lnTo>
                  <a:pt x="2064677" y="1946135"/>
                </a:lnTo>
                <a:lnTo>
                  <a:pt x="2057908" y="1943328"/>
                </a:lnTo>
                <a:lnTo>
                  <a:pt x="2051799" y="1946262"/>
                </a:lnTo>
                <a:lnTo>
                  <a:pt x="2048852" y="1952383"/>
                </a:lnTo>
                <a:lnTo>
                  <a:pt x="2051634" y="1959178"/>
                </a:lnTo>
                <a:lnTo>
                  <a:pt x="2058365" y="1961959"/>
                </a:lnTo>
                <a:lnTo>
                  <a:pt x="2064473" y="1959025"/>
                </a:lnTo>
                <a:lnTo>
                  <a:pt x="2067407" y="1952917"/>
                </a:lnTo>
                <a:close/>
              </a:path>
              <a:path w="2769870" h="2676525">
                <a:moveTo>
                  <a:pt x="2068614" y="1748269"/>
                </a:moveTo>
                <a:lnTo>
                  <a:pt x="2065502" y="1740573"/>
                </a:lnTo>
                <a:lnTo>
                  <a:pt x="2057844" y="1737461"/>
                </a:lnTo>
                <a:lnTo>
                  <a:pt x="2050935" y="1740789"/>
                </a:lnTo>
                <a:lnTo>
                  <a:pt x="2047621" y="1747685"/>
                </a:lnTo>
                <a:lnTo>
                  <a:pt x="2050757" y="1755317"/>
                </a:lnTo>
                <a:lnTo>
                  <a:pt x="2058390" y="1758492"/>
                </a:lnTo>
                <a:lnTo>
                  <a:pt x="2065286" y="1755203"/>
                </a:lnTo>
                <a:lnTo>
                  <a:pt x="2068614" y="1748269"/>
                </a:lnTo>
                <a:close/>
              </a:path>
              <a:path w="2769870" h="2676525">
                <a:moveTo>
                  <a:pt x="2070658" y="2158746"/>
                </a:moveTo>
                <a:lnTo>
                  <a:pt x="2063559" y="2151900"/>
                </a:lnTo>
                <a:lnTo>
                  <a:pt x="2056676" y="2144763"/>
                </a:lnTo>
                <a:lnTo>
                  <a:pt x="2045703" y="2155723"/>
                </a:lnTo>
                <a:lnTo>
                  <a:pt x="2052802" y="2162657"/>
                </a:lnTo>
                <a:lnTo>
                  <a:pt x="2059686" y="2169718"/>
                </a:lnTo>
                <a:lnTo>
                  <a:pt x="2070658" y="2158746"/>
                </a:lnTo>
                <a:close/>
              </a:path>
              <a:path w="2769870" h="2676525">
                <a:moveTo>
                  <a:pt x="2169731" y="2055241"/>
                </a:moveTo>
                <a:lnTo>
                  <a:pt x="2167001" y="2048459"/>
                </a:lnTo>
                <a:lnTo>
                  <a:pt x="2160257" y="2045677"/>
                </a:lnTo>
                <a:lnTo>
                  <a:pt x="2154148" y="2048624"/>
                </a:lnTo>
                <a:lnTo>
                  <a:pt x="2151202" y="2054733"/>
                </a:lnTo>
                <a:lnTo>
                  <a:pt x="2153958" y="2061502"/>
                </a:lnTo>
                <a:lnTo>
                  <a:pt x="2160689" y="2064283"/>
                </a:lnTo>
                <a:lnTo>
                  <a:pt x="2166797" y="2061362"/>
                </a:lnTo>
                <a:lnTo>
                  <a:pt x="2169731" y="2055241"/>
                </a:lnTo>
                <a:close/>
              </a:path>
              <a:path w="2769870" h="2676525">
                <a:moveTo>
                  <a:pt x="2170950" y="1850618"/>
                </a:moveTo>
                <a:lnTo>
                  <a:pt x="2167864" y="1842935"/>
                </a:lnTo>
                <a:lnTo>
                  <a:pt x="2160193" y="1839810"/>
                </a:lnTo>
                <a:lnTo>
                  <a:pt x="2153272" y="1843125"/>
                </a:lnTo>
                <a:lnTo>
                  <a:pt x="2149970" y="1850034"/>
                </a:lnTo>
                <a:lnTo>
                  <a:pt x="2153120" y="1857692"/>
                </a:lnTo>
                <a:lnTo>
                  <a:pt x="2160727" y="1860842"/>
                </a:lnTo>
                <a:lnTo>
                  <a:pt x="2167623" y="1857540"/>
                </a:lnTo>
                <a:lnTo>
                  <a:pt x="2170950" y="1850618"/>
                </a:lnTo>
                <a:close/>
              </a:path>
              <a:path w="2769870" h="2676525">
                <a:moveTo>
                  <a:pt x="2272042" y="2157552"/>
                </a:moveTo>
                <a:lnTo>
                  <a:pt x="2269286" y="2150745"/>
                </a:lnTo>
                <a:lnTo>
                  <a:pt x="2262543" y="2147963"/>
                </a:lnTo>
                <a:lnTo>
                  <a:pt x="2256434" y="2150897"/>
                </a:lnTo>
                <a:lnTo>
                  <a:pt x="2253488" y="2157018"/>
                </a:lnTo>
                <a:lnTo>
                  <a:pt x="2256244" y="2163788"/>
                </a:lnTo>
                <a:lnTo>
                  <a:pt x="2263000" y="2166594"/>
                </a:lnTo>
                <a:lnTo>
                  <a:pt x="2269109" y="2163673"/>
                </a:lnTo>
                <a:lnTo>
                  <a:pt x="2272042" y="2157552"/>
                </a:lnTo>
                <a:close/>
              </a:path>
              <a:path w="2769870" h="2676525">
                <a:moveTo>
                  <a:pt x="2273274" y="1952942"/>
                </a:moveTo>
                <a:lnTo>
                  <a:pt x="2270201" y="1945259"/>
                </a:lnTo>
                <a:lnTo>
                  <a:pt x="2262517" y="1942134"/>
                </a:lnTo>
                <a:lnTo>
                  <a:pt x="2255596" y="1945449"/>
                </a:lnTo>
                <a:lnTo>
                  <a:pt x="2252294" y="1952358"/>
                </a:lnTo>
                <a:lnTo>
                  <a:pt x="2255443" y="1960016"/>
                </a:lnTo>
                <a:lnTo>
                  <a:pt x="2263051" y="1963166"/>
                </a:lnTo>
                <a:lnTo>
                  <a:pt x="2269947" y="1959864"/>
                </a:lnTo>
                <a:lnTo>
                  <a:pt x="2273274" y="1952942"/>
                </a:lnTo>
                <a:close/>
              </a:path>
              <a:path w="2769870" h="2676525">
                <a:moveTo>
                  <a:pt x="2374366" y="2259876"/>
                </a:moveTo>
                <a:lnTo>
                  <a:pt x="2371610" y="2253069"/>
                </a:lnTo>
                <a:lnTo>
                  <a:pt x="2364867" y="2250287"/>
                </a:lnTo>
                <a:lnTo>
                  <a:pt x="2358758" y="2253234"/>
                </a:lnTo>
                <a:lnTo>
                  <a:pt x="2355812" y="2259342"/>
                </a:lnTo>
                <a:lnTo>
                  <a:pt x="2358567" y="2266111"/>
                </a:lnTo>
                <a:lnTo>
                  <a:pt x="2365324" y="2268918"/>
                </a:lnTo>
                <a:lnTo>
                  <a:pt x="2371433" y="2265997"/>
                </a:lnTo>
                <a:lnTo>
                  <a:pt x="2374366" y="2259876"/>
                </a:lnTo>
                <a:close/>
              </a:path>
              <a:path w="2769870" h="2676525">
                <a:moveTo>
                  <a:pt x="2375611" y="2055279"/>
                </a:moveTo>
                <a:lnTo>
                  <a:pt x="2372474" y="2047544"/>
                </a:lnTo>
                <a:lnTo>
                  <a:pt x="2364803" y="2044420"/>
                </a:lnTo>
                <a:lnTo>
                  <a:pt x="2357882" y="2047735"/>
                </a:lnTo>
                <a:lnTo>
                  <a:pt x="2354580" y="2054644"/>
                </a:lnTo>
                <a:lnTo>
                  <a:pt x="2357729" y="2062289"/>
                </a:lnTo>
                <a:lnTo>
                  <a:pt x="2365387" y="2065502"/>
                </a:lnTo>
                <a:lnTo>
                  <a:pt x="2372296" y="2062200"/>
                </a:lnTo>
                <a:lnTo>
                  <a:pt x="2375611" y="2055279"/>
                </a:lnTo>
                <a:close/>
              </a:path>
              <a:path w="2769870" h="2676525">
                <a:moveTo>
                  <a:pt x="2476716" y="2362225"/>
                </a:moveTo>
                <a:lnTo>
                  <a:pt x="2473934" y="2355392"/>
                </a:lnTo>
                <a:lnTo>
                  <a:pt x="2467191" y="2352611"/>
                </a:lnTo>
                <a:lnTo>
                  <a:pt x="2461082" y="2355558"/>
                </a:lnTo>
                <a:lnTo>
                  <a:pt x="2458135" y="2361666"/>
                </a:lnTo>
                <a:lnTo>
                  <a:pt x="2460891" y="2368435"/>
                </a:lnTo>
                <a:lnTo>
                  <a:pt x="2467673" y="2371267"/>
                </a:lnTo>
                <a:lnTo>
                  <a:pt x="2473795" y="2368359"/>
                </a:lnTo>
                <a:lnTo>
                  <a:pt x="2476716" y="2362225"/>
                </a:lnTo>
                <a:close/>
              </a:path>
              <a:path w="2769870" h="2676525">
                <a:moveTo>
                  <a:pt x="2477922" y="2157590"/>
                </a:moveTo>
                <a:lnTo>
                  <a:pt x="2474811" y="2149868"/>
                </a:lnTo>
                <a:lnTo>
                  <a:pt x="2467127" y="2146744"/>
                </a:lnTo>
                <a:lnTo>
                  <a:pt x="2460206" y="2150059"/>
                </a:lnTo>
                <a:lnTo>
                  <a:pt x="2456904" y="2156968"/>
                </a:lnTo>
                <a:lnTo>
                  <a:pt x="2460053" y="2164626"/>
                </a:lnTo>
                <a:lnTo>
                  <a:pt x="2467699" y="2167801"/>
                </a:lnTo>
                <a:lnTo>
                  <a:pt x="2474607" y="2164511"/>
                </a:lnTo>
                <a:lnTo>
                  <a:pt x="2477922" y="2157590"/>
                </a:lnTo>
                <a:close/>
              </a:path>
              <a:path w="2769870" h="2676525">
                <a:moveTo>
                  <a:pt x="2579039" y="2464549"/>
                </a:moveTo>
                <a:lnTo>
                  <a:pt x="2576258" y="2457716"/>
                </a:lnTo>
                <a:lnTo>
                  <a:pt x="2569514" y="2454948"/>
                </a:lnTo>
                <a:lnTo>
                  <a:pt x="2563406" y="2457881"/>
                </a:lnTo>
                <a:lnTo>
                  <a:pt x="2560459" y="2463990"/>
                </a:lnTo>
                <a:lnTo>
                  <a:pt x="2563215" y="2470759"/>
                </a:lnTo>
                <a:lnTo>
                  <a:pt x="2569997" y="2473591"/>
                </a:lnTo>
                <a:lnTo>
                  <a:pt x="2576118" y="2470683"/>
                </a:lnTo>
                <a:lnTo>
                  <a:pt x="2579039" y="2464549"/>
                </a:lnTo>
                <a:close/>
              </a:path>
              <a:path w="2769870" h="2676525">
                <a:moveTo>
                  <a:pt x="2580233" y="2259901"/>
                </a:moveTo>
                <a:lnTo>
                  <a:pt x="2577134" y="2252192"/>
                </a:lnTo>
                <a:lnTo>
                  <a:pt x="2569476" y="2249093"/>
                </a:lnTo>
                <a:lnTo>
                  <a:pt x="2562568" y="2252408"/>
                </a:lnTo>
                <a:lnTo>
                  <a:pt x="2559253" y="2259317"/>
                </a:lnTo>
                <a:lnTo>
                  <a:pt x="2562377" y="2266950"/>
                </a:lnTo>
                <a:lnTo>
                  <a:pt x="2570010" y="2270125"/>
                </a:lnTo>
                <a:lnTo>
                  <a:pt x="2576919" y="2266823"/>
                </a:lnTo>
                <a:lnTo>
                  <a:pt x="2580233" y="2259901"/>
                </a:lnTo>
                <a:close/>
              </a:path>
              <a:path w="2769870" h="2676525">
                <a:moveTo>
                  <a:pt x="2681363" y="2566873"/>
                </a:moveTo>
                <a:lnTo>
                  <a:pt x="2678633" y="2560078"/>
                </a:lnTo>
                <a:lnTo>
                  <a:pt x="2671864" y="2557284"/>
                </a:lnTo>
                <a:lnTo>
                  <a:pt x="2665742" y="2560218"/>
                </a:lnTo>
                <a:lnTo>
                  <a:pt x="2662809" y="2566339"/>
                </a:lnTo>
                <a:lnTo>
                  <a:pt x="2665577" y="2573134"/>
                </a:lnTo>
                <a:lnTo>
                  <a:pt x="2672321" y="2575915"/>
                </a:lnTo>
                <a:lnTo>
                  <a:pt x="2678417" y="2572982"/>
                </a:lnTo>
                <a:lnTo>
                  <a:pt x="2681363" y="2566873"/>
                </a:lnTo>
                <a:close/>
              </a:path>
              <a:path w="2769870" h="2676525">
                <a:moveTo>
                  <a:pt x="2682557" y="2362225"/>
                </a:moveTo>
                <a:lnTo>
                  <a:pt x="2679458" y="2354529"/>
                </a:lnTo>
                <a:lnTo>
                  <a:pt x="2671800" y="2351417"/>
                </a:lnTo>
                <a:lnTo>
                  <a:pt x="2664891" y="2354745"/>
                </a:lnTo>
                <a:lnTo>
                  <a:pt x="2661577" y="2361641"/>
                </a:lnTo>
                <a:lnTo>
                  <a:pt x="2664714" y="2369274"/>
                </a:lnTo>
                <a:lnTo>
                  <a:pt x="2672334" y="2372449"/>
                </a:lnTo>
                <a:lnTo>
                  <a:pt x="2679242" y="2369147"/>
                </a:lnTo>
                <a:lnTo>
                  <a:pt x="2682557" y="2362225"/>
                </a:lnTo>
                <a:close/>
              </a:path>
              <a:path w="2769870" h="2676525">
                <a:moveTo>
                  <a:pt x="2769578" y="2661856"/>
                </a:moveTo>
                <a:lnTo>
                  <a:pt x="2768104" y="2662567"/>
                </a:lnTo>
                <a:lnTo>
                  <a:pt x="2765158" y="2668689"/>
                </a:lnTo>
                <a:lnTo>
                  <a:pt x="2767914" y="2675458"/>
                </a:lnTo>
                <a:lnTo>
                  <a:pt x="2769578" y="2676144"/>
                </a:lnTo>
                <a:lnTo>
                  <a:pt x="2769578" y="2661856"/>
                </a:lnTo>
                <a:close/>
              </a:path>
              <a:path w="2769870" h="2676525">
                <a:moveTo>
                  <a:pt x="2769578" y="2455951"/>
                </a:moveTo>
                <a:lnTo>
                  <a:pt x="2767228" y="2457081"/>
                </a:lnTo>
                <a:lnTo>
                  <a:pt x="2763926" y="2463990"/>
                </a:lnTo>
                <a:lnTo>
                  <a:pt x="2767076" y="2471636"/>
                </a:lnTo>
                <a:lnTo>
                  <a:pt x="2769578" y="2472677"/>
                </a:lnTo>
                <a:lnTo>
                  <a:pt x="2769578" y="2455951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439616" y="26479"/>
            <a:ext cx="2563495" cy="2479675"/>
          </a:xfrm>
          <a:custGeom>
            <a:avLst/>
            <a:gdLst/>
            <a:ahLst/>
            <a:cxnLst/>
            <a:rect l="l" t="t" r="r" b="b"/>
            <a:pathLst>
              <a:path w="2563495" h="2479675">
                <a:moveTo>
                  <a:pt x="19481" y="116306"/>
                </a:moveTo>
                <a:lnTo>
                  <a:pt x="16522" y="109207"/>
                </a:lnTo>
                <a:lnTo>
                  <a:pt x="9436" y="106260"/>
                </a:lnTo>
                <a:lnTo>
                  <a:pt x="3048" y="109296"/>
                </a:lnTo>
                <a:lnTo>
                  <a:pt x="0" y="115697"/>
                </a:lnTo>
                <a:lnTo>
                  <a:pt x="2921" y="122809"/>
                </a:lnTo>
                <a:lnTo>
                  <a:pt x="10045" y="125742"/>
                </a:lnTo>
                <a:lnTo>
                  <a:pt x="16433" y="122694"/>
                </a:lnTo>
                <a:lnTo>
                  <a:pt x="19481" y="116306"/>
                </a:lnTo>
                <a:close/>
              </a:path>
              <a:path w="2563495" h="2479675">
                <a:moveTo>
                  <a:pt x="122580" y="218592"/>
                </a:moveTo>
                <a:lnTo>
                  <a:pt x="119621" y="211023"/>
                </a:lnTo>
                <a:lnTo>
                  <a:pt x="111836" y="207797"/>
                </a:lnTo>
                <a:lnTo>
                  <a:pt x="104889" y="211086"/>
                </a:lnTo>
                <a:lnTo>
                  <a:pt x="101625" y="218020"/>
                </a:lnTo>
                <a:lnTo>
                  <a:pt x="104863" y="225780"/>
                </a:lnTo>
                <a:lnTo>
                  <a:pt x="112356" y="228815"/>
                </a:lnTo>
                <a:lnTo>
                  <a:pt x="119214" y="225463"/>
                </a:lnTo>
                <a:lnTo>
                  <a:pt x="122580" y="218592"/>
                </a:lnTo>
                <a:close/>
              </a:path>
              <a:path w="2563495" h="2479675">
                <a:moveTo>
                  <a:pt x="123266" y="13957"/>
                </a:moveTo>
                <a:lnTo>
                  <a:pt x="119976" y="5765"/>
                </a:lnTo>
                <a:lnTo>
                  <a:pt x="111785" y="2476"/>
                </a:lnTo>
                <a:lnTo>
                  <a:pt x="104368" y="6070"/>
                </a:lnTo>
                <a:lnTo>
                  <a:pt x="100774" y="13487"/>
                </a:lnTo>
                <a:lnTo>
                  <a:pt x="104038" y="21704"/>
                </a:lnTo>
                <a:lnTo>
                  <a:pt x="112242" y="24968"/>
                </a:lnTo>
                <a:lnTo>
                  <a:pt x="119672" y="21374"/>
                </a:lnTo>
                <a:lnTo>
                  <a:pt x="123266" y="13957"/>
                </a:lnTo>
                <a:close/>
              </a:path>
              <a:path w="2563495" h="2479675">
                <a:moveTo>
                  <a:pt x="225031" y="321043"/>
                </a:moveTo>
                <a:lnTo>
                  <a:pt x="222072" y="313486"/>
                </a:lnTo>
                <a:lnTo>
                  <a:pt x="214299" y="310261"/>
                </a:lnTo>
                <a:lnTo>
                  <a:pt x="207340" y="313537"/>
                </a:lnTo>
                <a:lnTo>
                  <a:pt x="204076" y="320484"/>
                </a:lnTo>
                <a:lnTo>
                  <a:pt x="207327" y="328231"/>
                </a:lnTo>
                <a:lnTo>
                  <a:pt x="214807" y="331266"/>
                </a:lnTo>
                <a:lnTo>
                  <a:pt x="221665" y="327914"/>
                </a:lnTo>
                <a:lnTo>
                  <a:pt x="225031" y="321043"/>
                </a:lnTo>
                <a:close/>
              </a:path>
              <a:path w="2563495" h="2479675">
                <a:moveTo>
                  <a:pt x="226606" y="116471"/>
                </a:moveTo>
                <a:lnTo>
                  <a:pt x="222973" y="107670"/>
                </a:lnTo>
                <a:lnTo>
                  <a:pt x="214147" y="104063"/>
                </a:lnTo>
                <a:lnTo>
                  <a:pt x="206184" y="107886"/>
                </a:lnTo>
                <a:lnTo>
                  <a:pt x="202349" y="115862"/>
                </a:lnTo>
                <a:lnTo>
                  <a:pt x="205930" y="124714"/>
                </a:lnTo>
                <a:lnTo>
                  <a:pt x="214807" y="128270"/>
                </a:lnTo>
                <a:lnTo>
                  <a:pt x="222796" y="124434"/>
                </a:lnTo>
                <a:lnTo>
                  <a:pt x="226606" y="116471"/>
                </a:lnTo>
                <a:close/>
              </a:path>
              <a:path w="2563495" h="2479675">
                <a:moveTo>
                  <a:pt x="327304" y="423303"/>
                </a:moveTo>
                <a:lnTo>
                  <a:pt x="324091" y="415505"/>
                </a:lnTo>
                <a:lnTo>
                  <a:pt x="316560" y="412521"/>
                </a:lnTo>
                <a:lnTo>
                  <a:pt x="309689" y="415886"/>
                </a:lnTo>
                <a:lnTo>
                  <a:pt x="306336" y="422744"/>
                </a:lnTo>
                <a:lnTo>
                  <a:pt x="309346" y="430263"/>
                </a:lnTo>
                <a:lnTo>
                  <a:pt x="317080" y="433527"/>
                </a:lnTo>
                <a:lnTo>
                  <a:pt x="324015" y="430263"/>
                </a:lnTo>
                <a:lnTo>
                  <a:pt x="327304" y="423303"/>
                </a:lnTo>
                <a:close/>
              </a:path>
              <a:path w="2563495" h="2479675">
                <a:moveTo>
                  <a:pt x="329069" y="218922"/>
                </a:moveTo>
                <a:lnTo>
                  <a:pt x="325437" y="210121"/>
                </a:lnTo>
                <a:lnTo>
                  <a:pt x="316611" y="206514"/>
                </a:lnTo>
                <a:lnTo>
                  <a:pt x="308635" y="210337"/>
                </a:lnTo>
                <a:lnTo>
                  <a:pt x="304800" y="218313"/>
                </a:lnTo>
                <a:lnTo>
                  <a:pt x="308394" y="227164"/>
                </a:lnTo>
                <a:lnTo>
                  <a:pt x="317258" y="230720"/>
                </a:lnTo>
                <a:lnTo>
                  <a:pt x="325247" y="226885"/>
                </a:lnTo>
                <a:lnTo>
                  <a:pt x="329069" y="218922"/>
                </a:lnTo>
                <a:close/>
              </a:path>
              <a:path w="2563495" h="2479675">
                <a:moveTo>
                  <a:pt x="330415" y="14097"/>
                </a:moveTo>
                <a:lnTo>
                  <a:pt x="326466" y="4178"/>
                </a:lnTo>
                <a:lnTo>
                  <a:pt x="316306" y="0"/>
                </a:lnTo>
                <a:lnTo>
                  <a:pt x="307225" y="4292"/>
                </a:lnTo>
                <a:lnTo>
                  <a:pt x="302945" y="13360"/>
                </a:lnTo>
                <a:lnTo>
                  <a:pt x="307174" y="23469"/>
                </a:lnTo>
                <a:lnTo>
                  <a:pt x="317055" y="27470"/>
                </a:lnTo>
                <a:lnTo>
                  <a:pt x="326034" y="23101"/>
                </a:lnTo>
                <a:lnTo>
                  <a:pt x="330415" y="14097"/>
                </a:lnTo>
                <a:close/>
              </a:path>
              <a:path w="2563495" h="2479675">
                <a:moveTo>
                  <a:pt x="431088" y="320954"/>
                </a:moveTo>
                <a:lnTo>
                  <a:pt x="427456" y="312153"/>
                </a:lnTo>
                <a:lnTo>
                  <a:pt x="418630" y="308533"/>
                </a:lnTo>
                <a:lnTo>
                  <a:pt x="410667" y="312369"/>
                </a:lnTo>
                <a:lnTo>
                  <a:pt x="406831" y="320344"/>
                </a:lnTo>
                <a:lnTo>
                  <a:pt x="410413" y="329184"/>
                </a:lnTo>
                <a:lnTo>
                  <a:pt x="419290" y="332752"/>
                </a:lnTo>
                <a:lnTo>
                  <a:pt x="427278" y="328904"/>
                </a:lnTo>
                <a:lnTo>
                  <a:pt x="431088" y="320954"/>
                </a:lnTo>
                <a:close/>
              </a:path>
              <a:path w="2563495" h="2479675">
                <a:moveTo>
                  <a:pt x="432866" y="116560"/>
                </a:moveTo>
                <a:lnTo>
                  <a:pt x="428917" y="106629"/>
                </a:lnTo>
                <a:lnTo>
                  <a:pt x="418757" y="102450"/>
                </a:lnTo>
                <a:lnTo>
                  <a:pt x="409676" y="106743"/>
                </a:lnTo>
                <a:lnTo>
                  <a:pt x="405396" y="115811"/>
                </a:lnTo>
                <a:lnTo>
                  <a:pt x="409625" y="125920"/>
                </a:lnTo>
                <a:lnTo>
                  <a:pt x="419506" y="129921"/>
                </a:lnTo>
                <a:lnTo>
                  <a:pt x="428485" y="125552"/>
                </a:lnTo>
                <a:lnTo>
                  <a:pt x="432866" y="116560"/>
                </a:lnTo>
                <a:close/>
              </a:path>
              <a:path w="2563495" h="2479675">
                <a:moveTo>
                  <a:pt x="533539" y="423405"/>
                </a:moveTo>
                <a:lnTo>
                  <a:pt x="529907" y="414604"/>
                </a:lnTo>
                <a:lnTo>
                  <a:pt x="521081" y="410997"/>
                </a:lnTo>
                <a:lnTo>
                  <a:pt x="513118" y="414820"/>
                </a:lnTo>
                <a:lnTo>
                  <a:pt x="509282" y="422795"/>
                </a:lnTo>
                <a:lnTo>
                  <a:pt x="512864" y="431647"/>
                </a:lnTo>
                <a:lnTo>
                  <a:pt x="521741" y="435203"/>
                </a:lnTo>
                <a:lnTo>
                  <a:pt x="529729" y="431368"/>
                </a:lnTo>
                <a:lnTo>
                  <a:pt x="533539" y="423405"/>
                </a:lnTo>
                <a:close/>
              </a:path>
              <a:path w="2563495" h="2479675">
                <a:moveTo>
                  <a:pt x="535127" y="218821"/>
                </a:moveTo>
                <a:lnTo>
                  <a:pt x="530948" y="208661"/>
                </a:lnTo>
                <a:lnTo>
                  <a:pt x="521017" y="204711"/>
                </a:lnTo>
                <a:lnTo>
                  <a:pt x="512025" y="209092"/>
                </a:lnTo>
                <a:lnTo>
                  <a:pt x="507657" y="218071"/>
                </a:lnTo>
                <a:lnTo>
                  <a:pt x="511657" y="227952"/>
                </a:lnTo>
                <a:lnTo>
                  <a:pt x="521766" y="232181"/>
                </a:lnTo>
                <a:lnTo>
                  <a:pt x="530834" y="227901"/>
                </a:lnTo>
                <a:lnTo>
                  <a:pt x="535127" y="218821"/>
                </a:lnTo>
                <a:close/>
              </a:path>
              <a:path w="2563495" h="2479675">
                <a:moveTo>
                  <a:pt x="636003" y="525856"/>
                </a:moveTo>
                <a:lnTo>
                  <a:pt x="632371" y="517055"/>
                </a:lnTo>
                <a:lnTo>
                  <a:pt x="623544" y="513448"/>
                </a:lnTo>
                <a:lnTo>
                  <a:pt x="615569" y="517271"/>
                </a:lnTo>
                <a:lnTo>
                  <a:pt x="611733" y="525246"/>
                </a:lnTo>
                <a:lnTo>
                  <a:pt x="615327" y="534098"/>
                </a:lnTo>
                <a:lnTo>
                  <a:pt x="624192" y="537654"/>
                </a:lnTo>
                <a:lnTo>
                  <a:pt x="632180" y="533819"/>
                </a:lnTo>
                <a:lnTo>
                  <a:pt x="636003" y="525856"/>
                </a:lnTo>
                <a:close/>
              </a:path>
              <a:path w="2563495" h="2479675">
                <a:moveTo>
                  <a:pt x="637349" y="321030"/>
                </a:moveTo>
                <a:lnTo>
                  <a:pt x="633399" y="311111"/>
                </a:lnTo>
                <a:lnTo>
                  <a:pt x="623481" y="307162"/>
                </a:lnTo>
                <a:lnTo>
                  <a:pt x="614476" y="311543"/>
                </a:lnTo>
                <a:lnTo>
                  <a:pt x="610120" y="320522"/>
                </a:lnTo>
                <a:lnTo>
                  <a:pt x="614108" y="330403"/>
                </a:lnTo>
                <a:lnTo>
                  <a:pt x="623989" y="334403"/>
                </a:lnTo>
                <a:lnTo>
                  <a:pt x="632968" y="330034"/>
                </a:lnTo>
                <a:lnTo>
                  <a:pt x="637349" y="321030"/>
                </a:lnTo>
                <a:close/>
              </a:path>
              <a:path w="2563495" h="2479675">
                <a:moveTo>
                  <a:pt x="738149" y="628015"/>
                </a:moveTo>
                <a:lnTo>
                  <a:pt x="734517" y="619213"/>
                </a:lnTo>
                <a:lnTo>
                  <a:pt x="725690" y="615594"/>
                </a:lnTo>
                <a:lnTo>
                  <a:pt x="717727" y="619429"/>
                </a:lnTo>
                <a:lnTo>
                  <a:pt x="713892" y="627405"/>
                </a:lnTo>
                <a:lnTo>
                  <a:pt x="717473" y="636257"/>
                </a:lnTo>
                <a:lnTo>
                  <a:pt x="726351" y="639813"/>
                </a:lnTo>
                <a:lnTo>
                  <a:pt x="734339" y="635977"/>
                </a:lnTo>
                <a:lnTo>
                  <a:pt x="738149" y="628015"/>
                </a:lnTo>
                <a:close/>
              </a:path>
              <a:path w="2563495" h="2479675">
                <a:moveTo>
                  <a:pt x="739800" y="423494"/>
                </a:moveTo>
                <a:lnTo>
                  <a:pt x="735850" y="413562"/>
                </a:lnTo>
                <a:lnTo>
                  <a:pt x="725690" y="409384"/>
                </a:lnTo>
                <a:lnTo>
                  <a:pt x="716610" y="413677"/>
                </a:lnTo>
                <a:lnTo>
                  <a:pt x="712330" y="422744"/>
                </a:lnTo>
                <a:lnTo>
                  <a:pt x="716559" y="432854"/>
                </a:lnTo>
                <a:lnTo>
                  <a:pt x="726440" y="436854"/>
                </a:lnTo>
                <a:lnTo>
                  <a:pt x="735418" y="432485"/>
                </a:lnTo>
                <a:lnTo>
                  <a:pt x="739800" y="423494"/>
                </a:lnTo>
                <a:close/>
              </a:path>
              <a:path w="2563495" h="2479675">
                <a:moveTo>
                  <a:pt x="741349" y="218935"/>
                </a:moveTo>
                <a:lnTo>
                  <a:pt x="736765" y="207746"/>
                </a:lnTo>
                <a:lnTo>
                  <a:pt x="725563" y="203161"/>
                </a:lnTo>
                <a:lnTo>
                  <a:pt x="715467" y="208000"/>
                </a:lnTo>
                <a:lnTo>
                  <a:pt x="710628" y="218097"/>
                </a:lnTo>
                <a:lnTo>
                  <a:pt x="715213" y="229298"/>
                </a:lnTo>
                <a:lnTo>
                  <a:pt x="726427" y="233857"/>
                </a:lnTo>
                <a:lnTo>
                  <a:pt x="736523" y="229031"/>
                </a:lnTo>
                <a:lnTo>
                  <a:pt x="741349" y="218935"/>
                </a:lnTo>
                <a:close/>
              </a:path>
              <a:path w="2563495" h="2479675">
                <a:moveTo>
                  <a:pt x="840498" y="730351"/>
                </a:moveTo>
                <a:lnTo>
                  <a:pt x="836891" y="721575"/>
                </a:lnTo>
                <a:lnTo>
                  <a:pt x="828040" y="717943"/>
                </a:lnTo>
                <a:lnTo>
                  <a:pt x="820064" y="721766"/>
                </a:lnTo>
                <a:lnTo>
                  <a:pt x="816241" y="729742"/>
                </a:lnTo>
                <a:lnTo>
                  <a:pt x="819848" y="738619"/>
                </a:lnTo>
                <a:lnTo>
                  <a:pt x="828700" y="742149"/>
                </a:lnTo>
                <a:lnTo>
                  <a:pt x="836676" y="738314"/>
                </a:lnTo>
                <a:lnTo>
                  <a:pt x="840498" y="730351"/>
                </a:lnTo>
                <a:close/>
              </a:path>
              <a:path w="2563495" h="2479675">
                <a:moveTo>
                  <a:pt x="842048" y="525741"/>
                </a:moveTo>
                <a:lnTo>
                  <a:pt x="838009" y="515721"/>
                </a:lnTo>
                <a:lnTo>
                  <a:pt x="827989" y="511683"/>
                </a:lnTo>
                <a:lnTo>
                  <a:pt x="818959" y="516026"/>
                </a:lnTo>
                <a:lnTo>
                  <a:pt x="814628" y="525043"/>
                </a:lnTo>
                <a:lnTo>
                  <a:pt x="818718" y="535012"/>
                </a:lnTo>
                <a:lnTo>
                  <a:pt x="828687" y="539102"/>
                </a:lnTo>
                <a:lnTo>
                  <a:pt x="837704" y="534771"/>
                </a:lnTo>
                <a:lnTo>
                  <a:pt x="842048" y="525741"/>
                </a:lnTo>
                <a:close/>
              </a:path>
              <a:path w="2563495" h="2479675">
                <a:moveTo>
                  <a:pt x="843813" y="321398"/>
                </a:moveTo>
                <a:lnTo>
                  <a:pt x="839216" y="310197"/>
                </a:lnTo>
                <a:lnTo>
                  <a:pt x="828014" y="305612"/>
                </a:lnTo>
                <a:lnTo>
                  <a:pt x="817918" y="310451"/>
                </a:lnTo>
                <a:lnTo>
                  <a:pt x="813079" y="320548"/>
                </a:lnTo>
                <a:lnTo>
                  <a:pt x="817664" y="331749"/>
                </a:lnTo>
                <a:lnTo>
                  <a:pt x="828890" y="336321"/>
                </a:lnTo>
                <a:lnTo>
                  <a:pt x="838974" y="331482"/>
                </a:lnTo>
                <a:lnTo>
                  <a:pt x="843813" y="321398"/>
                </a:lnTo>
                <a:close/>
              </a:path>
              <a:path w="2563495" h="2479675">
                <a:moveTo>
                  <a:pt x="942822" y="832675"/>
                </a:moveTo>
                <a:lnTo>
                  <a:pt x="939215" y="823899"/>
                </a:lnTo>
                <a:lnTo>
                  <a:pt x="930363" y="820267"/>
                </a:lnTo>
                <a:lnTo>
                  <a:pt x="922388" y="824090"/>
                </a:lnTo>
                <a:lnTo>
                  <a:pt x="918565" y="832065"/>
                </a:lnTo>
                <a:lnTo>
                  <a:pt x="922172" y="840943"/>
                </a:lnTo>
                <a:lnTo>
                  <a:pt x="931024" y="844486"/>
                </a:lnTo>
                <a:lnTo>
                  <a:pt x="938999" y="840638"/>
                </a:lnTo>
                <a:lnTo>
                  <a:pt x="942822" y="832675"/>
                </a:lnTo>
                <a:close/>
              </a:path>
              <a:path w="2563495" h="2479675">
                <a:moveTo>
                  <a:pt x="944422" y="628103"/>
                </a:moveTo>
                <a:lnTo>
                  <a:pt x="940384" y="618083"/>
                </a:lnTo>
                <a:lnTo>
                  <a:pt x="930351" y="614045"/>
                </a:lnTo>
                <a:lnTo>
                  <a:pt x="921321" y="618388"/>
                </a:lnTo>
                <a:lnTo>
                  <a:pt x="916990" y="627405"/>
                </a:lnTo>
                <a:lnTo>
                  <a:pt x="921080" y="637387"/>
                </a:lnTo>
                <a:lnTo>
                  <a:pt x="931062" y="641464"/>
                </a:lnTo>
                <a:lnTo>
                  <a:pt x="940066" y="637146"/>
                </a:lnTo>
                <a:lnTo>
                  <a:pt x="944422" y="628103"/>
                </a:lnTo>
                <a:close/>
              </a:path>
              <a:path w="2563495" h="2479675">
                <a:moveTo>
                  <a:pt x="945959" y="423545"/>
                </a:moveTo>
                <a:lnTo>
                  <a:pt x="941374" y="412356"/>
                </a:lnTo>
                <a:lnTo>
                  <a:pt x="930224" y="407822"/>
                </a:lnTo>
                <a:lnTo>
                  <a:pt x="920140" y="412673"/>
                </a:lnTo>
                <a:lnTo>
                  <a:pt x="915289" y="422757"/>
                </a:lnTo>
                <a:lnTo>
                  <a:pt x="919822" y="433908"/>
                </a:lnTo>
                <a:lnTo>
                  <a:pt x="931037" y="438467"/>
                </a:lnTo>
                <a:lnTo>
                  <a:pt x="941133" y="433641"/>
                </a:lnTo>
                <a:lnTo>
                  <a:pt x="945959" y="423545"/>
                </a:lnTo>
                <a:close/>
              </a:path>
              <a:path w="2563495" h="2479675">
                <a:moveTo>
                  <a:pt x="1045133" y="934986"/>
                </a:moveTo>
                <a:lnTo>
                  <a:pt x="1041501" y="926185"/>
                </a:lnTo>
                <a:lnTo>
                  <a:pt x="1032649" y="922553"/>
                </a:lnTo>
                <a:lnTo>
                  <a:pt x="1024674" y="926363"/>
                </a:lnTo>
                <a:lnTo>
                  <a:pt x="1020851" y="934351"/>
                </a:lnTo>
                <a:lnTo>
                  <a:pt x="1024458" y="943229"/>
                </a:lnTo>
                <a:lnTo>
                  <a:pt x="1033322" y="946785"/>
                </a:lnTo>
                <a:lnTo>
                  <a:pt x="1041311" y="942949"/>
                </a:lnTo>
                <a:lnTo>
                  <a:pt x="1045133" y="934986"/>
                </a:lnTo>
                <a:close/>
              </a:path>
              <a:path w="2563495" h="2479675">
                <a:moveTo>
                  <a:pt x="1046746" y="730427"/>
                </a:moveTo>
                <a:lnTo>
                  <a:pt x="1042708" y="720407"/>
                </a:lnTo>
                <a:lnTo>
                  <a:pt x="1032687" y="716368"/>
                </a:lnTo>
                <a:lnTo>
                  <a:pt x="1023645" y="720712"/>
                </a:lnTo>
                <a:lnTo>
                  <a:pt x="1019327" y="729729"/>
                </a:lnTo>
                <a:lnTo>
                  <a:pt x="1023404" y="739711"/>
                </a:lnTo>
                <a:lnTo>
                  <a:pt x="1033386" y="743800"/>
                </a:lnTo>
                <a:lnTo>
                  <a:pt x="1042403" y="739470"/>
                </a:lnTo>
                <a:lnTo>
                  <a:pt x="1046746" y="730427"/>
                </a:lnTo>
                <a:close/>
              </a:path>
              <a:path w="2563495" h="2479675">
                <a:moveTo>
                  <a:pt x="1048283" y="525868"/>
                </a:moveTo>
                <a:lnTo>
                  <a:pt x="1043736" y="514731"/>
                </a:lnTo>
                <a:lnTo>
                  <a:pt x="1032560" y="510159"/>
                </a:lnTo>
                <a:lnTo>
                  <a:pt x="1022477" y="515010"/>
                </a:lnTo>
                <a:lnTo>
                  <a:pt x="1017638" y="525094"/>
                </a:lnTo>
                <a:lnTo>
                  <a:pt x="1022197" y="536270"/>
                </a:lnTo>
                <a:lnTo>
                  <a:pt x="1033360" y="540791"/>
                </a:lnTo>
                <a:lnTo>
                  <a:pt x="1043444" y="535940"/>
                </a:lnTo>
                <a:lnTo>
                  <a:pt x="1048283" y="525868"/>
                </a:lnTo>
                <a:close/>
              </a:path>
              <a:path w="2563495" h="2479675">
                <a:moveTo>
                  <a:pt x="1147457" y="1037310"/>
                </a:moveTo>
                <a:lnTo>
                  <a:pt x="1143825" y="1028509"/>
                </a:lnTo>
                <a:lnTo>
                  <a:pt x="1134999" y="1024902"/>
                </a:lnTo>
                <a:lnTo>
                  <a:pt x="1127023" y="1028725"/>
                </a:lnTo>
                <a:lnTo>
                  <a:pt x="1123200" y="1036701"/>
                </a:lnTo>
                <a:lnTo>
                  <a:pt x="1126782" y="1045552"/>
                </a:lnTo>
                <a:lnTo>
                  <a:pt x="1135659" y="1049108"/>
                </a:lnTo>
                <a:lnTo>
                  <a:pt x="1143635" y="1045273"/>
                </a:lnTo>
                <a:lnTo>
                  <a:pt x="1147457" y="1037310"/>
                </a:lnTo>
                <a:close/>
              </a:path>
              <a:path w="2563495" h="2479675">
                <a:moveTo>
                  <a:pt x="1149045" y="832739"/>
                </a:moveTo>
                <a:lnTo>
                  <a:pt x="1144981" y="822693"/>
                </a:lnTo>
                <a:lnTo>
                  <a:pt x="1134960" y="818654"/>
                </a:lnTo>
                <a:lnTo>
                  <a:pt x="1125931" y="822998"/>
                </a:lnTo>
                <a:lnTo>
                  <a:pt x="1121600" y="832015"/>
                </a:lnTo>
                <a:lnTo>
                  <a:pt x="1125689" y="841997"/>
                </a:lnTo>
                <a:lnTo>
                  <a:pt x="1135684" y="846099"/>
                </a:lnTo>
                <a:lnTo>
                  <a:pt x="1144714" y="841781"/>
                </a:lnTo>
                <a:lnTo>
                  <a:pt x="1149045" y="832739"/>
                </a:lnTo>
                <a:close/>
              </a:path>
              <a:path w="2563495" h="2479675">
                <a:moveTo>
                  <a:pt x="1150632" y="628218"/>
                </a:moveTo>
                <a:lnTo>
                  <a:pt x="1146060" y="617054"/>
                </a:lnTo>
                <a:lnTo>
                  <a:pt x="1134897" y="612495"/>
                </a:lnTo>
                <a:lnTo>
                  <a:pt x="1124800" y="617334"/>
                </a:lnTo>
                <a:lnTo>
                  <a:pt x="1119962" y="627418"/>
                </a:lnTo>
                <a:lnTo>
                  <a:pt x="1124521" y="638594"/>
                </a:lnTo>
                <a:lnTo>
                  <a:pt x="1135710" y="643140"/>
                </a:lnTo>
                <a:lnTo>
                  <a:pt x="1145794" y="638302"/>
                </a:lnTo>
                <a:lnTo>
                  <a:pt x="1150632" y="628218"/>
                </a:lnTo>
                <a:close/>
              </a:path>
              <a:path w="2563495" h="2479675">
                <a:moveTo>
                  <a:pt x="1249807" y="1139659"/>
                </a:moveTo>
                <a:lnTo>
                  <a:pt x="1246149" y="1130833"/>
                </a:lnTo>
                <a:lnTo>
                  <a:pt x="1237322" y="1127226"/>
                </a:lnTo>
                <a:lnTo>
                  <a:pt x="1229347" y="1131049"/>
                </a:lnTo>
                <a:lnTo>
                  <a:pt x="1225524" y="1139024"/>
                </a:lnTo>
                <a:lnTo>
                  <a:pt x="1229106" y="1147876"/>
                </a:lnTo>
                <a:lnTo>
                  <a:pt x="1238008" y="1151458"/>
                </a:lnTo>
                <a:lnTo>
                  <a:pt x="1245997" y="1147635"/>
                </a:lnTo>
                <a:lnTo>
                  <a:pt x="1249807" y="1139659"/>
                </a:lnTo>
                <a:close/>
              </a:path>
              <a:path w="2563495" h="2479675">
                <a:moveTo>
                  <a:pt x="1251381" y="935062"/>
                </a:moveTo>
                <a:lnTo>
                  <a:pt x="1247317" y="925017"/>
                </a:lnTo>
                <a:lnTo>
                  <a:pt x="1237284" y="920978"/>
                </a:lnTo>
                <a:lnTo>
                  <a:pt x="1228255" y="925322"/>
                </a:lnTo>
                <a:lnTo>
                  <a:pt x="1223924" y="934339"/>
                </a:lnTo>
                <a:lnTo>
                  <a:pt x="1228013" y="944321"/>
                </a:lnTo>
                <a:lnTo>
                  <a:pt x="1238008" y="948423"/>
                </a:lnTo>
                <a:lnTo>
                  <a:pt x="1247038" y="944105"/>
                </a:lnTo>
                <a:lnTo>
                  <a:pt x="1251381" y="935062"/>
                </a:lnTo>
                <a:close/>
              </a:path>
              <a:path w="2563495" h="2479675">
                <a:moveTo>
                  <a:pt x="1252943" y="730529"/>
                </a:moveTo>
                <a:lnTo>
                  <a:pt x="1248346" y="719328"/>
                </a:lnTo>
                <a:lnTo>
                  <a:pt x="1237170" y="714768"/>
                </a:lnTo>
                <a:lnTo>
                  <a:pt x="1227086" y="719620"/>
                </a:lnTo>
                <a:lnTo>
                  <a:pt x="1222235" y="729703"/>
                </a:lnTo>
                <a:lnTo>
                  <a:pt x="1226807" y="740879"/>
                </a:lnTo>
                <a:lnTo>
                  <a:pt x="1238021" y="745451"/>
                </a:lnTo>
                <a:lnTo>
                  <a:pt x="1248117" y="740613"/>
                </a:lnTo>
                <a:lnTo>
                  <a:pt x="1252943" y="730529"/>
                </a:lnTo>
                <a:close/>
              </a:path>
              <a:path w="2563495" h="2479675">
                <a:moveTo>
                  <a:pt x="1352130" y="1241983"/>
                </a:moveTo>
                <a:lnTo>
                  <a:pt x="1348473" y="1233157"/>
                </a:lnTo>
                <a:lnTo>
                  <a:pt x="1339646" y="1229550"/>
                </a:lnTo>
                <a:lnTo>
                  <a:pt x="1331683" y="1233373"/>
                </a:lnTo>
                <a:lnTo>
                  <a:pt x="1327848" y="1241348"/>
                </a:lnTo>
                <a:lnTo>
                  <a:pt x="1331429" y="1250200"/>
                </a:lnTo>
                <a:lnTo>
                  <a:pt x="1340332" y="1253794"/>
                </a:lnTo>
                <a:lnTo>
                  <a:pt x="1348320" y="1249959"/>
                </a:lnTo>
                <a:lnTo>
                  <a:pt x="1352130" y="1241983"/>
                </a:lnTo>
                <a:close/>
              </a:path>
              <a:path w="2563495" h="2479675">
                <a:moveTo>
                  <a:pt x="1353705" y="1037386"/>
                </a:moveTo>
                <a:lnTo>
                  <a:pt x="1349641" y="1027341"/>
                </a:lnTo>
                <a:lnTo>
                  <a:pt x="1339621" y="1023302"/>
                </a:lnTo>
                <a:lnTo>
                  <a:pt x="1330579" y="1027658"/>
                </a:lnTo>
                <a:lnTo>
                  <a:pt x="1326261" y="1036662"/>
                </a:lnTo>
                <a:lnTo>
                  <a:pt x="1330337" y="1046645"/>
                </a:lnTo>
                <a:lnTo>
                  <a:pt x="1340345" y="1050747"/>
                </a:lnTo>
                <a:lnTo>
                  <a:pt x="1349362" y="1046429"/>
                </a:lnTo>
                <a:lnTo>
                  <a:pt x="1353705" y="1037386"/>
                </a:lnTo>
                <a:close/>
              </a:path>
              <a:path w="2563495" h="2479675">
                <a:moveTo>
                  <a:pt x="1355242" y="832827"/>
                </a:moveTo>
                <a:lnTo>
                  <a:pt x="1350670" y="821664"/>
                </a:lnTo>
                <a:lnTo>
                  <a:pt x="1339494" y="817092"/>
                </a:lnTo>
                <a:lnTo>
                  <a:pt x="1329410" y="821944"/>
                </a:lnTo>
                <a:lnTo>
                  <a:pt x="1324571" y="832027"/>
                </a:lnTo>
                <a:lnTo>
                  <a:pt x="1329131" y="843203"/>
                </a:lnTo>
                <a:lnTo>
                  <a:pt x="1340319" y="847750"/>
                </a:lnTo>
                <a:lnTo>
                  <a:pt x="1350403" y="842911"/>
                </a:lnTo>
                <a:lnTo>
                  <a:pt x="1355242" y="832827"/>
                </a:lnTo>
                <a:close/>
              </a:path>
              <a:path w="2563495" h="2479675">
                <a:moveTo>
                  <a:pt x="1454467" y="1344333"/>
                </a:moveTo>
                <a:lnTo>
                  <a:pt x="1450848" y="1335532"/>
                </a:lnTo>
                <a:lnTo>
                  <a:pt x="1441996" y="1331899"/>
                </a:lnTo>
                <a:lnTo>
                  <a:pt x="1434020" y="1335709"/>
                </a:lnTo>
                <a:lnTo>
                  <a:pt x="1430185" y="1343698"/>
                </a:lnTo>
                <a:lnTo>
                  <a:pt x="1433804" y="1352575"/>
                </a:lnTo>
                <a:lnTo>
                  <a:pt x="1442669" y="1356131"/>
                </a:lnTo>
                <a:lnTo>
                  <a:pt x="1450657" y="1352296"/>
                </a:lnTo>
                <a:lnTo>
                  <a:pt x="1454467" y="1344333"/>
                </a:lnTo>
                <a:close/>
              </a:path>
              <a:path w="2563495" h="2479675">
                <a:moveTo>
                  <a:pt x="1456055" y="1139736"/>
                </a:moveTo>
                <a:lnTo>
                  <a:pt x="1451965" y="1129677"/>
                </a:lnTo>
                <a:lnTo>
                  <a:pt x="1441945" y="1125626"/>
                </a:lnTo>
                <a:lnTo>
                  <a:pt x="1432915" y="1129982"/>
                </a:lnTo>
                <a:lnTo>
                  <a:pt x="1428584" y="1138999"/>
                </a:lnTo>
                <a:lnTo>
                  <a:pt x="1432674" y="1148969"/>
                </a:lnTo>
                <a:lnTo>
                  <a:pt x="1442694" y="1153096"/>
                </a:lnTo>
                <a:lnTo>
                  <a:pt x="1451724" y="1148791"/>
                </a:lnTo>
                <a:lnTo>
                  <a:pt x="1456055" y="1139736"/>
                </a:lnTo>
                <a:close/>
              </a:path>
              <a:path w="2563495" h="2479675">
                <a:moveTo>
                  <a:pt x="1457566" y="935151"/>
                </a:moveTo>
                <a:lnTo>
                  <a:pt x="1452994" y="923988"/>
                </a:lnTo>
                <a:lnTo>
                  <a:pt x="1441831" y="919429"/>
                </a:lnTo>
                <a:lnTo>
                  <a:pt x="1431734" y="924267"/>
                </a:lnTo>
                <a:lnTo>
                  <a:pt x="1426895" y="934351"/>
                </a:lnTo>
                <a:lnTo>
                  <a:pt x="1431455" y="945527"/>
                </a:lnTo>
                <a:lnTo>
                  <a:pt x="1442643" y="950074"/>
                </a:lnTo>
                <a:lnTo>
                  <a:pt x="1452727" y="945235"/>
                </a:lnTo>
                <a:lnTo>
                  <a:pt x="1457566" y="935151"/>
                </a:lnTo>
                <a:close/>
              </a:path>
              <a:path w="2563495" h="2479675">
                <a:moveTo>
                  <a:pt x="1556804" y="1446657"/>
                </a:moveTo>
                <a:lnTo>
                  <a:pt x="1553171" y="1437855"/>
                </a:lnTo>
                <a:lnTo>
                  <a:pt x="1544320" y="1434223"/>
                </a:lnTo>
                <a:lnTo>
                  <a:pt x="1536344" y="1438033"/>
                </a:lnTo>
                <a:lnTo>
                  <a:pt x="1532521" y="1446022"/>
                </a:lnTo>
                <a:lnTo>
                  <a:pt x="1536128" y="1454899"/>
                </a:lnTo>
                <a:lnTo>
                  <a:pt x="1544993" y="1458455"/>
                </a:lnTo>
                <a:lnTo>
                  <a:pt x="1552981" y="1454619"/>
                </a:lnTo>
                <a:lnTo>
                  <a:pt x="1556804" y="1446657"/>
                </a:lnTo>
                <a:close/>
              </a:path>
              <a:path w="2563495" h="2479675">
                <a:moveTo>
                  <a:pt x="1558391" y="1242085"/>
                </a:moveTo>
                <a:lnTo>
                  <a:pt x="1554327" y="1232039"/>
                </a:lnTo>
                <a:lnTo>
                  <a:pt x="1544307" y="1228001"/>
                </a:lnTo>
                <a:lnTo>
                  <a:pt x="1535277" y="1232344"/>
                </a:lnTo>
                <a:lnTo>
                  <a:pt x="1530946" y="1241361"/>
                </a:lnTo>
                <a:lnTo>
                  <a:pt x="1535036" y="1251331"/>
                </a:lnTo>
                <a:lnTo>
                  <a:pt x="1545031" y="1255445"/>
                </a:lnTo>
                <a:lnTo>
                  <a:pt x="1554060" y="1251127"/>
                </a:lnTo>
                <a:lnTo>
                  <a:pt x="1558391" y="1242085"/>
                </a:lnTo>
                <a:close/>
              </a:path>
              <a:path w="2563495" h="2479675">
                <a:moveTo>
                  <a:pt x="1559890" y="1037475"/>
                </a:moveTo>
                <a:lnTo>
                  <a:pt x="1555330" y="1026312"/>
                </a:lnTo>
                <a:lnTo>
                  <a:pt x="1544180" y="1021778"/>
                </a:lnTo>
                <a:lnTo>
                  <a:pt x="1534096" y="1026629"/>
                </a:lnTo>
                <a:lnTo>
                  <a:pt x="1529245" y="1036701"/>
                </a:lnTo>
                <a:lnTo>
                  <a:pt x="1533779" y="1047851"/>
                </a:lnTo>
                <a:lnTo>
                  <a:pt x="1544967" y="1052398"/>
                </a:lnTo>
                <a:lnTo>
                  <a:pt x="1555051" y="1047559"/>
                </a:lnTo>
                <a:lnTo>
                  <a:pt x="1559890" y="1037475"/>
                </a:lnTo>
                <a:close/>
              </a:path>
              <a:path w="2563495" h="2479675">
                <a:moveTo>
                  <a:pt x="1659102" y="1548955"/>
                </a:moveTo>
                <a:lnTo>
                  <a:pt x="1655495" y="1540179"/>
                </a:lnTo>
                <a:lnTo>
                  <a:pt x="1646669" y="1536573"/>
                </a:lnTo>
                <a:lnTo>
                  <a:pt x="1638693" y="1540395"/>
                </a:lnTo>
                <a:lnTo>
                  <a:pt x="1634871" y="1548371"/>
                </a:lnTo>
                <a:lnTo>
                  <a:pt x="1638452" y="1557223"/>
                </a:lnTo>
                <a:lnTo>
                  <a:pt x="1647304" y="1560753"/>
                </a:lnTo>
                <a:lnTo>
                  <a:pt x="1655279" y="1556918"/>
                </a:lnTo>
                <a:lnTo>
                  <a:pt x="1659102" y="1548955"/>
                </a:lnTo>
                <a:close/>
              </a:path>
              <a:path w="2563495" h="2479675">
                <a:moveTo>
                  <a:pt x="1660715" y="1344409"/>
                </a:moveTo>
                <a:lnTo>
                  <a:pt x="1656651" y="1334363"/>
                </a:lnTo>
                <a:lnTo>
                  <a:pt x="1646631" y="1330325"/>
                </a:lnTo>
                <a:lnTo>
                  <a:pt x="1637601" y="1334668"/>
                </a:lnTo>
                <a:lnTo>
                  <a:pt x="1633270" y="1343685"/>
                </a:lnTo>
                <a:lnTo>
                  <a:pt x="1637360" y="1353654"/>
                </a:lnTo>
                <a:lnTo>
                  <a:pt x="1647342" y="1357757"/>
                </a:lnTo>
                <a:lnTo>
                  <a:pt x="1656372" y="1353439"/>
                </a:lnTo>
                <a:lnTo>
                  <a:pt x="1660715" y="1344409"/>
                </a:lnTo>
                <a:close/>
              </a:path>
              <a:path w="2563495" h="2479675">
                <a:moveTo>
                  <a:pt x="1662239" y="1139825"/>
                </a:moveTo>
                <a:lnTo>
                  <a:pt x="1657692" y="1128674"/>
                </a:lnTo>
                <a:lnTo>
                  <a:pt x="1646516" y="1124115"/>
                </a:lnTo>
                <a:lnTo>
                  <a:pt x="1636433" y="1128966"/>
                </a:lnTo>
                <a:lnTo>
                  <a:pt x="1631581" y="1139050"/>
                </a:lnTo>
                <a:lnTo>
                  <a:pt x="1636141" y="1150226"/>
                </a:lnTo>
                <a:lnTo>
                  <a:pt x="1647317" y="1154747"/>
                </a:lnTo>
                <a:lnTo>
                  <a:pt x="1657388" y="1149896"/>
                </a:lnTo>
                <a:lnTo>
                  <a:pt x="1662239" y="1139825"/>
                </a:lnTo>
                <a:close/>
              </a:path>
              <a:path w="2563495" h="2479675">
                <a:moveTo>
                  <a:pt x="1761426" y="1651279"/>
                </a:moveTo>
                <a:lnTo>
                  <a:pt x="1757819" y="1642503"/>
                </a:lnTo>
                <a:lnTo>
                  <a:pt x="1748993" y="1638896"/>
                </a:lnTo>
                <a:lnTo>
                  <a:pt x="1741017" y="1642719"/>
                </a:lnTo>
                <a:lnTo>
                  <a:pt x="1737194" y="1650695"/>
                </a:lnTo>
                <a:lnTo>
                  <a:pt x="1740776" y="1659547"/>
                </a:lnTo>
                <a:lnTo>
                  <a:pt x="1749628" y="1663090"/>
                </a:lnTo>
                <a:lnTo>
                  <a:pt x="1757603" y="1659242"/>
                </a:lnTo>
                <a:lnTo>
                  <a:pt x="1761426" y="1651279"/>
                </a:lnTo>
                <a:close/>
              </a:path>
              <a:path w="2563495" h="2479675">
                <a:moveTo>
                  <a:pt x="1763026" y="1446707"/>
                </a:moveTo>
                <a:lnTo>
                  <a:pt x="1758988" y="1436687"/>
                </a:lnTo>
                <a:lnTo>
                  <a:pt x="1748955" y="1432648"/>
                </a:lnTo>
                <a:lnTo>
                  <a:pt x="1739925" y="1436992"/>
                </a:lnTo>
                <a:lnTo>
                  <a:pt x="1735594" y="1446009"/>
                </a:lnTo>
                <a:lnTo>
                  <a:pt x="1739684" y="1455991"/>
                </a:lnTo>
                <a:lnTo>
                  <a:pt x="1749666" y="1460068"/>
                </a:lnTo>
                <a:lnTo>
                  <a:pt x="1758670" y="1455750"/>
                </a:lnTo>
                <a:lnTo>
                  <a:pt x="1763026" y="1446707"/>
                </a:lnTo>
                <a:close/>
              </a:path>
              <a:path w="2563495" h="2479675">
                <a:moveTo>
                  <a:pt x="1764588" y="1242174"/>
                </a:moveTo>
                <a:lnTo>
                  <a:pt x="1760016" y="1230998"/>
                </a:lnTo>
                <a:lnTo>
                  <a:pt x="1748840" y="1226439"/>
                </a:lnTo>
                <a:lnTo>
                  <a:pt x="1738757" y="1231290"/>
                </a:lnTo>
                <a:lnTo>
                  <a:pt x="1733905" y="1241374"/>
                </a:lnTo>
                <a:lnTo>
                  <a:pt x="1738464" y="1252550"/>
                </a:lnTo>
                <a:lnTo>
                  <a:pt x="1749666" y="1257096"/>
                </a:lnTo>
                <a:lnTo>
                  <a:pt x="1759750" y="1252245"/>
                </a:lnTo>
                <a:lnTo>
                  <a:pt x="1764588" y="1242174"/>
                </a:lnTo>
                <a:close/>
              </a:path>
              <a:path w="2563495" h="2479675">
                <a:moveTo>
                  <a:pt x="1863775" y="1753628"/>
                </a:moveTo>
                <a:lnTo>
                  <a:pt x="1860143" y="1744827"/>
                </a:lnTo>
                <a:lnTo>
                  <a:pt x="1851317" y="1741220"/>
                </a:lnTo>
                <a:lnTo>
                  <a:pt x="1843354" y="1745043"/>
                </a:lnTo>
                <a:lnTo>
                  <a:pt x="1839518" y="1753019"/>
                </a:lnTo>
                <a:lnTo>
                  <a:pt x="1843100" y="1761871"/>
                </a:lnTo>
                <a:lnTo>
                  <a:pt x="1851977" y="1765439"/>
                </a:lnTo>
                <a:lnTo>
                  <a:pt x="1859965" y="1761591"/>
                </a:lnTo>
                <a:lnTo>
                  <a:pt x="1863775" y="1753628"/>
                </a:lnTo>
                <a:close/>
              </a:path>
              <a:path w="2563495" h="2479675">
                <a:moveTo>
                  <a:pt x="1865350" y="1549031"/>
                </a:moveTo>
                <a:lnTo>
                  <a:pt x="1861312" y="1539011"/>
                </a:lnTo>
                <a:lnTo>
                  <a:pt x="1851291" y="1534972"/>
                </a:lnTo>
                <a:lnTo>
                  <a:pt x="1842249" y="1539316"/>
                </a:lnTo>
                <a:lnTo>
                  <a:pt x="1837931" y="1548333"/>
                </a:lnTo>
                <a:lnTo>
                  <a:pt x="1842008" y="1558315"/>
                </a:lnTo>
                <a:lnTo>
                  <a:pt x="1851990" y="1562404"/>
                </a:lnTo>
                <a:lnTo>
                  <a:pt x="1861007" y="1558074"/>
                </a:lnTo>
                <a:lnTo>
                  <a:pt x="1865350" y="1549031"/>
                </a:lnTo>
                <a:close/>
              </a:path>
              <a:path w="2563495" h="2479675">
                <a:moveTo>
                  <a:pt x="1866912" y="1344498"/>
                </a:moveTo>
                <a:lnTo>
                  <a:pt x="1862340" y="1333334"/>
                </a:lnTo>
                <a:lnTo>
                  <a:pt x="1851164" y="1328762"/>
                </a:lnTo>
                <a:lnTo>
                  <a:pt x="1841080" y="1333614"/>
                </a:lnTo>
                <a:lnTo>
                  <a:pt x="1836242" y="1343698"/>
                </a:lnTo>
                <a:lnTo>
                  <a:pt x="1840801" y="1354874"/>
                </a:lnTo>
                <a:lnTo>
                  <a:pt x="1851990" y="1359420"/>
                </a:lnTo>
                <a:lnTo>
                  <a:pt x="1862074" y="1354582"/>
                </a:lnTo>
                <a:lnTo>
                  <a:pt x="1866912" y="1344498"/>
                </a:lnTo>
                <a:close/>
              </a:path>
              <a:path w="2563495" h="2479675">
                <a:moveTo>
                  <a:pt x="1966061" y="1855914"/>
                </a:moveTo>
                <a:lnTo>
                  <a:pt x="1962429" y="1847113"/>
                </a:lnTo>
                <a:lnTo>
                  <a:pt x="1953602" y="1843506"/>
                </a:lnTo>
                <a:lnTo>
                  <a:pt x="1945627" y="1847329"/>
                </a:lnTo>
                <a:lnTo>
                  <a:pt x="1941804" y="1855304"/>
                </a:lnTo>
                <a:lnTo>
                  <a:pt x="1945386" y="1864156"/>
                </a:lnTo>
                <a:lnTo>
                  <a:pt x="1954263" y="1867712"/>
                </a:lnTo>
                <a:lnTo>
                  <a:pt x="1962238" y="1863877"/>
                </a:lnTo>
                <a:lnTo>
                  <a:pt x="1966061" y="1855914"/>
                </a:lnTo>
                <a:close/>
              </a:path>
              <a:path w="2563495" h="2479675">
                <a:moveTo>
                  <a:pt x="1967674" y="1651368"/>
                </a:moveTo>
                <a:lnTo>
                  <a:pt x="1963635" y="1641348"/>
                </a:lnTo>
                <a:lnTo>
                  <a:pt x="1953615" y="1637296"/>
                </a:lnTo>
                <a:lnTo>
                  <a:pt x="1944585" y="1641652"/>
                </a:lnTo>
                <a:lnTo>
                  <a:pt x="1940255" y="1650669"/>
                </a:lnTo>
                <a:lnTo>
                  <a:pt x="1944331" y="1660639"/>
                </a:lnTo>
                <a:lnTo>
                  <a:pt x="1954314" y="1664728"/>
                </a:lnTo>
                <a:lnTo>
                  <a:pt x="1963331" y="1660398"/>
                </a:lnTo>
                <a:lnTo>
                  <a:pt x="1967674" y="1651368"/>
                </a:lnTo>
                <a:close/>
              </a:path>
              <a:path w="2563495" h="2479675">
                <a:moveTo>
                  <a:pt x="1969236" y="1446822"/>
                </a:moveTo>
                <a:lnTo>
                  <a:pt x="1964664" y="1435658"/>
                </a:lnTo>
                <a:lnTo>
                  <a:pt x="1953501" y="1431099"/>
                </a:lnTo>
                <a:lnTo>
                  <a:pt x="1943404" y="1435938"/>
                </a:lnTo>
                <a:lnTo>
                  <a:pt x="1938566" y="1446022"/>
                </a:lnTo>
                <a:lnTo>
                  <a:pt x="1943125" y="1457198"/>
                </a:lnTo>
                <a:lnTo>
                  <a:pt x="1954314" y="1461744"/>
                </a:lnTo>
                <a:lnTo>
                  <a:pt x="1964397" y="1456905"/>
                </a:lnTo>
                <a:lnTo>
                  <a:pt x="1969236" y="1446822"/>
                </a:lnTo>
                <a:close/>
              </a:path>
              <a:path w="2563495" h="2479675">
                <a:moveTo>
                  <a:pt x="2068398" y="1958263"/>
                </a:moveTo>
                <a:lnTo>
                  <a:pt x="2064791" y="1949488"/>
                </a:lnTo>
                <a:lnTo>
                  <a:pt x="2055939" y="1945855"/>
                </a:lnTo>
                <a:lnTo>
                  <a:pt x="2047963" y="1949665"/>
                </a:lnTo>
                <a:lnTo>
                  <a:pt x="2044141" y="1957654"/>
                </a:lnTo>
                <a:lnTo>
                  <a:pt x="2047748" y="1966531"/>
                </a:lnTo>
                <a:lnTo>
                  <a:pt x="2056599" y="1970062"/>
                </a:lnTo>
                <a:lnTo>
                  <a:pt x="2064575" y="1966214"/>
                </a:lnTo>
                <a:lnTo>
                  <a:pt x="2068398" y="1958263"/>
                </a:lnTo>
                <a:close/>
              </a:path>
              <a:path w="2563495" h="2479675">
                <a:moveTo>
                  <a:pt x="2069960" y="1753641"/>
                </a:moveTo>
                <a:lnTo>
                  <a:pt x="2065921" y="1743621"/>
                </a:lnTo>
                <a:lnTo>
                  <a:pt x="2055888" y="1739582"/>
                </a:lnTo>
                <a:lnTo>
                  <a:pt x="2046859" y="1743925"/>
                </a:lnTo>
                <a:lnTo>
                  <a:pt x="2042528" y="1752942"/>
                </a:lnTo>
                <a:lnTo>
                  <a:pt x="2046617" y="1762925"/>
                </a:lnTo>
                <a:lnTo>
                  <a:pt x="2056599" y="1767001"/>
                </a:lnTo>
                <a:lnTo>
                  <a:pt x="2065604" y="1762683"/>
                </a:lnTo>
                <a:lnTo>
                  <a:pt x="2069960" y="1753641"/>
                </a:lnTo>
                <a:close/>
              </a:path>
              <a:path w="2563495" h="2479675">
                <a:moveTo>
                  <a:pt x="2071560" y="1549146"/>
                </a:moveTo>
                <a:lnTo>
                  <a:pt x="2067001" y="1537982"/>
                </a:lnTo>
                <a:lnTo>
                  <a:pt x="2055850" y="1533448"/>
                </a:lnTo>
                <a:lnTo>
                  <a:pt x="2045766" y="1538300"/>
                </a:lnTo>
                <a:lnTo>
                  <a:pt x="2040915" y="1548371"/>
                </a:lnTo>
                <a:lnTo>
                  <a:pt x="2045449" y="1559521"/>
                </a:lnTo>
                <a:lnTo>
                  <a:pt x="2056638" y="1564068"/>
                </a:lnTo>
                <a:lnTo>
                  <a:pt x="2066721" y="1559229"/>
                </a:lnTo>
                <a:lnTo>
                  <a:pt x="2071560" y="1549146"/>
                </a:lnTo>
                <a:close/>
              </a:path>
              <a:path w="2563495" h="2479675">
                <a:moveTo>
                  <a:pt x="2170722" y="2060587"/>
                </a:moveTo>
                <a:lnTo>
                  <a:pt x="2167115" y="2051812"/>
                </a:lnTo>
                <a:lnTo>
                  <a:pt x="2158263" y="2048179"/>
                </a:lnTo>
                <a:lnTo>
                  <a:pt x="2150287" y="2051989"/>
                </a:lnTo>
                <a:lnTo>
                  <a:pt x="2146465" y="2059978"/>
                </a:lnTo>
                <a:lnTo>
                  <a:pt x="2150072" y="2068855"/>
                </a:lnTo>
                <a:lnTo>
                  <a:pt x="2158923" y="2072386"/>
                </a:lnTo>
                <a:lnTo>
                  <a:pt x="2166899" y="2068537"/>
                </a:lnTo>
                <a:lnTo>
                  <a:pt x="2170722" y="2060587"/>
                </a:lnTo>
                <a:close/>
              </a:path>
              <a:path w="2563495" h="2479675">
                <a:moveTo>
                  <a:pt x="2172322" y="1856016"/>
                </a:moveTo>
                <a:lnTo>
                  <a:pt x="2168283" y="1845995"/>
                </a:lnTo>
                <a:lnTo>
                  <a:pt x="2158263" y="1841957"/>
                </a:lnTo>
                <a:lnTo>
                  <a:pt x="2149233" y="1846300"/>
                </a:lnTo>
                <a:lnTo>
                  <a:pt x="2144903" y="1855317"/>
                </a:lnTo>
                <a:lnTo>
                  <a:pt x="2148992" y="1865287"/>
                </a:lnTo>
                <a:lnTo>
                  <a:pt x="2158962" y="1869376"/>
                </a:lnTo>
                <a:lnTo>
                  <a:pt x="2167979" y="1865045"/>
                </a:lnTo>
                <a:lnTo>
                  <a:pt x="2172322" y="1856016"/>
                </a:lnTo>
                <a:close/>
              </a:path>
              <a:path w="2563495" h="2479675">
                <a:moveTo>
                  <a:pt x="2173871" y="1651457"/>
                </a:moveTo>
                <a:lnTo>
                  <a:pt x="2169274" y="1640268"/>
                </a:lnTo>
                <a:lnTo>
                  <a:pt x="2158123" y="1635721"/>
                </a:lnTo>
                <a:lnTo>
                  <a:pt x="2148052" y="1640573"/>
                </a:lnTo>
                <a:lnTo>
                  <a:pt x="2143188" y="1650657"/>
                </a:lnTo>
                <a:lnTo>
                  <a:pt x="2147735" y="1661807"/>
                </a:lnTo>
                <a:lnTo>
                  <a:pt x="2158949" y="1666379"/>
                </a:lnTo>
                <a:lnTo>
                  <a:pt x="2169045" y="1661541"/>
                </a:lnTo>
                <a:lnTo>
                  <a:pt x="2173871" y="1651457"/>
                </a:lnTo>
                <a:close/>
              </a:path>
              <a:path w="2563495" h="2479675">
                <a:moveTo>
                  <a:pt x="2273033" y="2162899"/>
                </a:moveTo>
                <a:lnTo>
                  <a:pt x="2269401" y="2154085"/>
                </a:lnTo>
                <a:lnTo>
                  <a:pt x="2260549" y="2150453"/>
                </a:lnTo>
                <a:lnTo>
                  <a:pt x="2252573" y="2154275"/>
                </a:lnTo>
                <a:lnTo>
                  <a:pt x="2248751" y="2162264"/>
                </a:lnTo>
                <a:lnTo>
                  <a:pt x="2252357" y="2171128"/>
                </a:lnTo>
                <a:lnTo>
                  <a:pt x="2261235" y="2174697"/>
                </a:lnTo>
                <a:lnTo>
                  <a:pt x="2269223" y="2170849"/>
                </a:lnTo>
                <a:lnTo>
                  <a:pt x="2273033" y="2162899"/>
                </a:lnTo>
                <a:close/>
              </a:path>
              <a:path w="2563495" h="2479675">
                <a:moveTo>
                  <a:pt x="2274646" y="1958340"/>
                </a:moveTo>
                <a:lnTo>
                  <a:pt x="2270607" y="1948319"/>
                </a:lnTo>
                <a:lnTo>
                  <a:pt x="2260587" y="1944281"/>
                </a:lnTo>
                <a:lnTo>
                  <a:pt x="2251557" y="1948624"/>
                </a:lnTo>
                <a:lnTo>
                  <a:pt x="2247227" y="1957641"/>
                </a:lnTo>
                <a:lnTo>
                  <a:pt x="2251316" y="1967611"/>
                </a:lnTo>
                <a:lnTo>
                  <a:pt x="2261285" y="1971700"/>
                </a:lnTo>
                <a:lnTo>
                  <a:pt x="2270302" y="1967369"/>
                </a:lnTo>
                <a:lnTo>
                  <a:pt x="2274646" y="1958340"/>
                </a:lnTo>
                <a:close/>
              </a:path>
              <a:path w="2563495" h="2479675">
                <a:moveTo>
                  <a:pt x="2276183" y="1753781"/>
                </a:moveTo>
                <a:lnTo>
                  <a:pt x="2271649" y="1742630"/>
                </a:lnTo>
                <a:lnTo>
                  <a:pt x="2260473" y="1738071"/>
                </a:lnTo>
                <a:lnTo>
                  <a:pt x="2250376" y="1742909"/>
                </a:lnTo>
                <a:lnTo>
                  <a:pt x="2245537" y="1753006"/>
                </a:lnTo>
                <a:lnTo>
                  <a:pt x="2250097" y="1764182"/>
                </a:lnTo>
                <a:lnTo>
                  <a:pt x="2261273" y="1768690"/>
                </a:lnTo>
                <a:lnTo>
                  <a:pt x="2271344" y="1763852"/>
                </a:lnTo>
                <a:lnTo>
                  <a:pt x="2276183" y="1753781"/>
                </a:lnTo>
                <a:close/>
              </a:path>
              <a:path w="2563495" h="2479675">
                <a:moveTo>
                  <a:pt x="2375357" y="2265222"/>
                </a:moveTo>
                <a:lnTo>
                  <a:pt x="2371725" y="2256421"/>
                </a:lnTo>
                <a:lnTo>
                  <a:pt x="2362898" y="2252802"/>
                </a:lnTo>
                <a:lnTo>
                  <a:pt x="2354935" y="2256637"/>
                </a:lnTo>
                <a:lnTo>
                  <a:pt x="2351100" y="2264613"/>
                </a:lnTo>
                <a:lnTo>
                  <a:pt x="2354681" y="2273465"/>
                </a:lnTo>
                <a:lnTo>
                  <a:pt x="2363559" y="2277021"/>
                </a:lnTo>
                <a:lnTo>
                  <a:pt x="2371547" y="2273185"/>
                </a:lnTo>
                <a:lnTo>
                  <a:pt x="2375357" y="2265222"/>
                </a:lnTo>
                <a:close/>
              </a:path>
              <a:path w="2563495" h="2479675">
                <a:moveTo>
                  <a:pt x="2376957" y="2060651"/>
                </a:moveTo>
                <a:lnTo>
                  <a:pt x="2372893" y="2050605"/>
                </a:lnTo>
                <a:lnTo>
                  <a:pt x="2362873" y="2046566"/>
                </a:lnTo>
                <a:lnTo>
                  <a:pt x="2353843" y="2050910"/>
                </a:lnTo>
                <a:lnTo>
                  <a:pt x="2349512" y="2059927"/>
                </a:lnTo>
                <a:lnTo>
                  <a:pt x="2353602" y="2069896"/>
                </a:lnTo>
                <a:lnTo>
                  <a:pt x="2363597" y="2074011"/>
                </a:lnTo>
                <a:lnTo>
                  <a:pt x="2372614" y="2069680"/>
                </a:lnTo>
                <a:lnTo>
                  <a:pt x="2376957" y="2060651"/>
                </a:lnTo>
                <a:close/>
              </a:path>
              <a:path w="2563495" h="2479675">
                <a:moveTo>
                  <a:pt x="2378532" y="1856130"/>
                </a:moveTo>
                <a:lnTo>
                  <a:pt x="2373973" y="1844954"/>
                </a:lnTo>
                <a:lnTo>
                  <a:pt x="2362797" y="1840395"/>
                </a:lnTo>
                <a:lnTo>
                  <a:pt x="2352713" y="1845246"/>
                </a:lnTo>
                <a:lnTo>
                  <a:pt x="2347861" y="1855330"/>
                </a:lnTo>
                <a:lnTo>
                  <a:pt x="2352421" y="1866506"/>
                </a:lnTo>
                <a:lnTo>
                  <a:pt x="2363622" y="1871040"/>
                </a:lnTo>
                <a:lnTo>
                  <a:pt x="2373706" y="1866201"/>
                </a:lnTo>
                <a:lnTo>
                  <a:pt x="2378532" y="1856130"/>
                </a:lnTo>
                <a:close/>
              </a:path>
              <a:path w="2563495" h="2479675">
                <a:moveTo>
                  <a:pt x="2477706" y="2367572"/>
                </a:moveTo>
                <a:lnTo>
                  <a:pt x="2474049" y="2358745"/>
                </a:lnTo>
                <a:lnTo>
                  <a:pt x="2465222" y="2355138"/>
                </a:lnTo>
                <a:lnTo>
                  <a:pt x="2457259" y="2358961"/>
                </a:lnTo>
                <a:lnTo>
                  <a:pt x="2453424" y="2366937"/>
                </a:lnTo>
                <a:lnTo>
                  <a:pt x="2457005" y="2375789"/>
                </a:lnTo>
                <a:lnTo>
                  <a:pt x="2465908" y="2379370"/>
                </a:lnTo>
                <a:lnTo>
                  <a:pt x="2473896" y="2375535"/>
                </a:lnTo>
                <a:lnTo>
                  <a:pt x="2477706" y="2367572"/>
                </a:lnTo>
                <a:close/>
              </a:path>
              <a:path w="2563495" h="2479675">
                <a:moveTo>
                  <a:pt x="2479281" y="2162975"/>
                </a:moveTo>
                <a:lnTo>
                  <a:pt x="2475217" y="2152929"/>
                </a:lnTo>
                <a:lnTo>
                  <a:pt x="2465197" y="2148890"/>
                </a:lnTo>
                <a:lnTo>
                  <a:pt x="2456167" y="2153234"/>
                </a:lnTo>
                <a:lnTo>
                  <a:pt x="2451836" y="2162251"/>
                </a:lnTo>
                <a:lnTo>
                  <a:pt x="2455926" y="2172220"/>
                </a:lnTo>
                <a:lnTo>
                  <a:pt x="2465921" y="2176335"/>
                </a:lnTo>
                <a:lnTo>
                  <a:pt x="2474938" y="2172017"/>
                </a:lnTo>
                <a:lnTo>
                  <a:pt x="2479281" y="2162975"/>
                </a:lnTo>
                <a:close/>
              </a:path>
              <a:path w="2563495" h="2479675">
                <a:moveTo>
                  <a:pt x="2480843" y="1958428"/>
                </a:moveTo>
                <a:lnTo>
                  <a:pt x="2476258" y="1947240"/>
                </a:lnTo>
                <a:lnTo>
                  <a:pt x="2465082" y="1942680"/>
                </a:lnTo>
                <a:lnTo>
                  <a:pt x="2454986" y="1947519"/>
                </a:lnTo>
                <a:lnTo>
                  <a:pt x="2450147" y="1957616"/>
                </a:lnTo>
                <a:lnTo>
                  <a:pt x="2454706" y="1968792"/>
                </a:lnTo>
                <a:lnTo>
                  <a:pt x="2465921" y="1973351"/>
                </a:lnTo>
                <a:lnTo>
                  <a:pt x="2476017" y="1968512"/>
                </a:lnTo>
                <a:lnTo>
                  <a:pt x="2480843" y="1958428"/>
                </a:lnTo>
                <a:close/>
              </a:path>
              <a:path w="2563495" h="2479675">
                <a:moveTo>
                  <a:pt x="2563139" y="2459571"/>
                </a:moveTo>
                <a:lnTo>
                  <a:pt x="2559583" y="2461285"/>
                </a:lnTo>
                <a:lnTo>
                  <a:pt x="2555748" y="2469261"/>
                </a:lnTo>
                <a:lnTo>
                  <a:pt x="2559342" y="2478113"/>
                </a:lnTo>
                <a:lnTo>
                  <a:pt x="2563139" y="2479649"/>
                </a:lnTo>
                <a:lnTo>
                  <a:pt x="2563139" y="2459571"/>
                </a:lnTo>
                <a:close/>
              </a:path>
              <a:path w="2563495" h="2479675">
                <a:moveTo>
                  <a:pt x="2563139" y="2253323"/>
                </a:moveTo>
                <a:lnTo>
                  <a:pt x="2558491" y="2255558"/>
                </a:lnTo>
                <a:lnTo>
                  <a:pt x="2554160" y="2264575"/>
                </a:lnTo>
                <a:lnTo>
                  <a:pt x="2558250" y="2274544"/>
                </a:lnTo>
                <a:lnTo>
                  <a:pt x="2563139" y="2276564"/>
                </a:lnTo>
                <a:lnTo>
                  <a:pt x="2563139" y="2253323"/>
                </a:lnTo>
                <a:close/>
              </a:path>
              <a:path w="2563495" h="2479675">
                <a:moveTo>
                  <a:pt x="2563139" y="2047049"/>
                </a:moveTo>
                <a:lnTo>
                  <a:pt x="2557310" y="2049843"/>
                </a:lnTo>
                <a:lnTo>
                  <a:pt x="2552471" y="2059940"/>
                </a:lnTo>
                <a:lnTo>
                  <a:pt x="2557030" y="2071116"/>
                </a:lnTo>
                <a:lnTo>
                  <a:pt x="2563139" y="2073605"/>
                </a:lnTo>
                <a:lnTo>
                  <a:pt x="2563139" y="2047049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5762" y="17805"/>
            <a:ext cx="2057400" cy="1879600"/>
          </a:xfrm>
          <a:custGeom>
            <a:avLst/>
            <a:gdLst/>
            <a:ahLst/>
            <a:cxnLst/>
            <a:rect l="l" t="t" r="r" b="b"/>
            <a:pathLst>
              <a:path w="2057400" h="1879600">
                <a:moveTo>
                  <a:pt x="30492" y="22898"/>
                </a:moveTo>
                <a:lnTo>
                  <a:pt x="26136" y="11938"/>
                </a:lnTo>
                <a:lnTo>
                  <a:pt x="14935" y="7353"/>
                </a:lnTo>
                <a:lnTo>
                  <a:pt x="4838" y="12192"/>
                </a:lnTo>
                <a:lnTo>
                  <a:pt x="0" y="22288"/>
                </a:lnTo>
                <a:lnTo>
                  <a:pt x="4584" y="33489"/>
                </a:lnTo>
                <a:lnTo>
                  <a:pt x="15570" y="37820"/>
                </a:lnTo>
                <a:lnTo>
                  <a:pt x="25577" y="32905"/>
                </a:lnTo>
                <a:lnTo>
                  <a:pt x="30492" y="22898"/>
                </a:lnTo>
                <a:close/>
              </a:path>
              <a:path w="2057400" h="1879600">
                <a:moveTo>
                  <a:pt x="132753" y="125158"/>
                </a:moveTo>
                <a:lnTo>
                  <a:pt x="128168" y="113969"/>
                </a:lnTo>
                <a:lnTo>
                  <a:pt x="116967" y="109385"/>
                </a:lnTo>
                <a:lnTo>
                  <a:pt x="106870" y="114223"/>
                </a:lnTo>
                <a:lnTo>
                  <a:pt x="102031" y="124320"/>
                </a:lnTo>
                <a:lnTo>
                  <a:pt x="106616" y="135521"/>
                </a:lnTo>
                <a:lnTo>
                  <a:pt x="117830" y="140081"/>
                </a:lnTo>
                <a:lnTo>
                  <a:pt x="127927" y="135255"/>
                </a:lnTo>
                <a:lnTo>
                  <a:pt x="132753" y="125158"/>
                </a:lnTo>
                <a:close/>
              </a:path>
              <a:path w="2057400" h="1879600">
                <a:moveTo>
                  <a:pt x="235204" y="227609"/>
                </a:moveTo>
                <a:lnTo>
                  <a:pt x="230619" y="216420"/>
                </a:lnTo>
                <a:lnTo>
                  <a:pt x="219417" y="211836"/>
                </a:lnTo>
                <a:lnTo>
                  <a:pt x="209321" y="216674"/>
                </a:lnTo>
                <a:lnTo>
                  <a:pt x="204482" y="226771"/>
                </a:lnTo>
                <a:lnTo>
                  <a:pt x="209067" y="237972"/>
                </a:lnTo>
                <a:lnTo>
                  <a:pt x="220281" y="242531"/>
                </a:lnTo>
                <a:lnTo>
                  <a:pt x="230378" y="237705"/>
                </a:lnTo>
                <a:lnTo>
                  <a:pt x="235204" y="227609"/>
                </a:lnTo>
                <a:close/>
              </a:path>
              <a:path w="2057400" h="1879600">
                <a:moveTo>
                  <a:pt x="236842" y="22987"/>
                </a:moveTo>
                <a:lnTo>
                  <a:pt x="231660" y="10477"/>
                </a:lnTo>
                <a:lnTo>
                  <a:pt x="219405" y="5524"/>
                </a:lnTo>
                <a:lnTo>
                  <a:pt x="208280" y="10896"/>
                </a:lnTo>
                <a:lnTo>
                  <a:pt x="202895" y="22021"/>
                </a:lnTo>
                <a:lnTo>
                  <a:pt x="207860" y="34277"/>
                </a:lnTo>
                <a:lnTo>
                  <a:pt x="220345" y="39484"/>
                </a:lnTo>
                <a:lnTo>
                  <a:pt x="231533" y="34188"/>
                </a:lnTo>
                <a:lnTo>
                  <a:pt x="236842" y="22987"/>
                </a:lnTo>
                <a:close/>
              </a:path>
              <a:path w="2057400" h="1879600">
                <a:moveTo>
                  <a:pt x="339051" y="125209"/>
                </a:moveTo>
                <a:lnTo>
                  <a:pt x="334111" y="112928"/>
                </a:lnTo>
                <a:lnTo>
                  <a:pt x="321856" y="107975"/>
                </a:lnTo>
                <a:lnTo>
                  <a:pt x="310730" y="113360"/>
                </a:lnTo>
                <a:lnTo>
                  <a:pt x="305346" y="124472"/>
                </a:lnTo>
                <a:lnTo>
                  <a:pt x="310311" y="136728"/>
                </a:lnTo>
                <a:lnTo>
                  <a:pt x="322554" y="141706"/>
                </a:lnTo>
                <a:lnTo>
                  <a:pt x="333667" y="136321"/>
                </a:lnTo>
                <a:lnTo>
                  <a:pt x="339051" y="125209"/>
                </a:lnTo>
                <a:close/>
              </a:path>
              <a:path w="2057400" h="1879600">
                <a:moveTo>
                  <a:pt x="441502" y="227660"/>
                </a:moveTo>
                <a:lnTo>
                  <a:pt x="436562" y="215392"/>
                </a:lnTo>
                <a:lnTo>
                  <a:pt x="424065" y="210185"/>
                </a:lnTo>
                <a:lnTo>
                  <a:pt x="412864" y="215493"/>
                </a:lnTo>
                <a:lnTo>
                  <a:pt x="407555" y="226695"/>
                </a:lnTo>
                <a:lnTo>
                  <a:pt x="412762" y="239191"/>
                </a:lnTo>
                <a:lnTo>
                  <a:pt x="425005" y="244157"/>
                </a:lnTo>
                <a:lnTo>
                  <a:pt x="436118" y="238785"/>
                </a:lnTo>
                <a:lnTo>
                  <a:pt x="441502" y="227660"/>
                </a:lnTo>
                <a:close/>
              </a:path>
              <a:path w="2057400" h="1879600">
                <a:moveTo>
                  <a:pt x="443103" y="23063"/>
                </a:moveTo>
                <a:lnTo>
                  <a:pt x="437553" y="9486"/>
                </a:lnTo>
                <a:lnTo>
                  <a:pt x="423989" y="3924"/>
                </a:lnTo>
                <a:lnTo>
                  <a:pt x="411746" y="9791"/>
                </a:lnTo>
                <a:lnTo>
                  <a:pt x="405879" y="22034"/>
                </a:lnTo>
                <a:lnTo>
                  <a:pt x="411416" y="35623"/>
                </a:lnTo>
                <a:lnTo>
                  <a:pt x="424992" y="41173"/>
                </a:lnTo>
                <a:lnTo>
                  <a:pt x="437235" y="35306"/>
                </a:lnTo>
                <a:lnTo>
                  <a:pt x="443103" y="23063"/>
                </a:lnTo>
                <a:close/>
              </a:path>
              <a:path w="2057400" h="1879600">
                <a:moveTo>
                  <a:pt x="543750" y="329907"/>
                </a:moveTo>
                <a:lnTo>
                  <a:pt x="538721" y="317538"/>
                </a:lnTo>
                <a:lnTo>
                  <a:pt x="526389" y="312508"/>
                </a:lnTo>
                <a:lnTo>
                  <a:pt x="515239" y="317868"/>
                </a:lnTo>
                <a:lnTo>
                  <a:pt x="509879" y="329018"/>
                </a:lnTo>
                <a:lnTo>
                  <a:pt x="514921" y="341337"/>
                </a:lnTo>
                <a:lnTo>
                  <a:pt x="527265" y="346405"/>
                </a:lnTo>
                <a:lnTo>
                  <a:pt x="538403" y="341058"/>
                </a:lnTo>
                <a:lnTo>
                  <a:pt x="543750" y="329907"/>
                </a:lnTo>
                <a:close/>
              </a:path>
              <a:path w="2057400" h="1879600">
                <a:moveTo>
                  <a:pt x="545325" y="125272"/>
                </a:moveTo>
                <a:lnTo>
                  <a:pt x="540004" y="111937"/>
                </a:lnTo>
                <a:lnTo>
                  <a:pt x="526440" y="106375"/>
                </a:lnTo>
                <a:lnTo>
                  <a:pt x="514197" y="112242"/>
                </a:lnTo>
                <a:lnTo>
                  <a:pt x="508330" y="124485"/>
                </a:lnTo>
                <a:lnTo>
                  <a:pt x="513867" y="138074"/>
                </a:lnTo>
                <a:lnTo>
                  <a:pt x="527202" y="143395"/>
                </a:lnTo>
                <a:lnTo>
                  <a:pt x="539369" y="137439"/>
                </a:lnTo>
                <a:lnTo>
                  <a:pt x="545325" y="125272"/>
                </a:lnTo>
                <a:close/>
              </a:path>
              <a:path w="2057400" h="1879600">
                <a:moveTo>
                  <a:pt x="646099" y="432257"/>
                </a:moveTo>
                <a:lnTo>
                  <a:pt x="641083" y="419912"/>
                </a:lnTo>
                <a:lnTo>
                  <a:pt x="628738" y="414858"/>
                </a:lnTo>
                <a:lnTo>
                  <a:pt x="617575" y="420204"/>
                </a:lnTo>
                <a:lnTo>
                  <a:pt x="612228" y="431355"/>
                </a:lnTo>
                <a:lnTo>
                  <a:pt x="617283" y="443712"/>
                </a:lnTo>
                <a:lnTo>
                  <a:pt x="629602" y="448754"/>
                </a:lnTo>
                <a:lnTo>
                  <a:pt x="640740" y="443395"/>
                </a:lnTo>
                <a:lnTo>
                  <a:pt x="646099" y="432257"/>
                </a:lnTo>
                <a:close/>
              </a:path>
              <a:path w="2057400" h="1879600">
                <a:moveTo>
                  <a:pt x="647687" y="227647"/>
                </a:moveTo>
                <a:lnTo>
                  <a:pt x="642162" y="214096"/>
                </a:lnTo>
                <a:lnTo>
                  <a:pt x="628637" y="208584"/>
                </a:lnTo>
                <a:lnTo>
                  <a:pt x="616419" y="214452"/>
                </a:lnTo>
                <a:lnTo>
                  <a:pt x="610539" y="226682"/>
                </a:lnTo>
                <a:lnTo>
                  <a:pt x="616026" y="240233"/>
                </a:lnTo>
                <a:lnTo>
                  <a:pt x="629577" y="245757"/>
                </a:lnTo>
                <a:lnTo>
                  <a:pt x="641819" y="239890"/>
                </a:lnTo>
                <a:lnTo>
                  <a:pt x="647687" y="227647"/>
                </a:lnTo>
                <a:close/>
              </a:path>
              <a:path w="2057400" h="1879600">
                <a:moveTo>
                  <a:pt x="649770" y="23215"/>
                </a:moveTo>
                <a:lnTo>
                  <a:pt x="643712" y="8242"/>
                </a:lnTo>
                <a:lnTo>
                  <a:pt x="628738" y="2159"/>
                </a:lnTo>
                <a:lnTo>
                  <a:pt x="615213" y="8674"/>
                </a:lnTo>
                <a:lnTo>
                  <a:pt x="608711" y="22186"/>
                </a:lnTo>
                <a:lnTo>
                  <a:pt x="614807" y="37134"/>
                </a:lnTo>
                <a:lnTo>
                  <a:pt x="629742" y="43256"/>
                </a:lnTo>
                <a:lnTo>
                  <a:pt x="643255" y="36753"/>
                </a:lnTo>
                <a:lnTo>
                  <a:pt x="649770" y="23215"/>
                </a:lnTo>
                <a:close/>
              </a:path>
              <a:path w="2057400" h="1879600">
                <a:moveTo>
                  <a:pt x="748423" y="534581"/>
                </a:moveTo>
                <a:lnTo>
                  <a:pt x="743407" y="522236"/>
                </a:lnTo>
                <a:lnTo>
                  <a:pt x="731062" y="517182"/>
                </a:lnTo>
                <a:lnTo>
                  <a:pt x="719899" y="522528"/>
                </a:lnTo>
                <a:lnTo>
                  <a:pt x="714552" y="533679"/>
                </a:lnTo>
                <a:lnTo>
                  <a:pt x="719607" y="546036"/>
                </a:lnTo>
                <a:lnTo>
                  <a:pt x="731926" y="551078"/>
                </a:lnTo>
                <a:lnTo>
                  <a:pt x="743064" y="545719"/>
                </a:lnTo>
                <a:lnTo>
                  <a:pt x="748423" y="534581"/>
                </a:lnTo>
                <a:close/>
              </a:path>
              <a:path w="2057400" h="1879600">
                <a:moveTo>
                  <a:pt x="750036" y="329996"/>
                </a:moveTo>
                <a:lnTo>
                  <a:pt x="744537" y="316458"/>
                </a:lnTo>
                <a:lnTo>
                  <a:pt x="730986" y="310921"/>
                </a:lnTo>
                <a:lnTo>
                  <a:pt x="718756" y="316788"/>
                </a:lnTo>
                <a:lnTo>
                  <a:pt x="712889" y="329031"/>
                </a:lnTo>
                <a:lnTo>
                  <a:pt x="718388" y="342595"/>
                </a:lnTo>
                <a:lnTo>
                  <a:pt x="731926" y="348107"/>
                </a:lnTo>
                <a:lnTo>
                  <a:pt x="744156" y="342226"/>
                </a:lnTo>
                <a:lnTo>
                  <a:pt x="750036" y="329996"/>
                </a:lnTo>
                <a:close/>
              </a:path>
              <a:path w="2057400" h="1879600">
                <a:moveTo>
                  <a:pt x="751979" y="125412"/>
                </a:moveTo>
                <a:lnTo>
                  <a:pt x="745871" y="110388"/>
                </a:lnTo>
                <a:lnTo>
                  <a:pt x="730872" y="104292"/>
                </a:lnTo>
                <a:lnTo>
                  <a:pt x="717334" y="110794"/>
                </a:lnTo>
                <a:lnTo>
                  <a:pt x="710844" y="124320"/>
                </a:lnTo>
                <a:lnTo>
                  <a:pt x="716965" y="139293"/>
                </a:lnTo>
                <a:lnTo>
                  <a:pt x="731939" y="145453"/>
                </a:lnTo>
                <a:lnTo>
                  <a:pt x="745477" y="138963"/>
                </a:lnTo>
                <a:lnTo>
                  <a:pt x="751979" y="125412"/>
                </a:lnTo>
                <a:close/>
              </a:path>
              <a:path w="2057400" h="1879600">
                <a:moveTo>
                  <a:pt x="850760" y="636905"/>
                </a:moveTo>
                <a:lnTo>
                  <a:pt x="845693" y="624522"/>
                </a:lnTo>
                <a:lnTo>
                  <a:pt x="833335" y="619455"/>
                </a:lnTo>
                <a:lnTo>
                  <a:pt x="822185" y="624814"/>
                </a:lnTo>
                <a:lnTo>
                  <a:pt x="816838" y="635965"/>
                </a:lnTo>
                <a:lnTo>
                  <a:pt x="821893" y="648322"/>
                </a:lnTo>
                <a:lnTo>
                  <a:pt x="834263" y="653402"/>
                </a:lnTo>
                <a:lnTo>
                  <a:pt x="845413" y="648068"/>
                </a:lnTo>
                <a:lnTo>
                  <a:pt x="850760" y="636905"/>
                </a:lnTo>
                <a:close/>
              </a:path>
              <a:path w="2057400" h="1879600">
                <a:moveTo>
                  <a:pt x="852360" y="432320"/>
                </a:moveTo>
                <a:lnTo>
                  <a:pt x="846861" y="418782"/>
                </a:lnTo>
                <a:lnTo>
                  <a:pt x="833310" y="413258"/>
                </a:lnTo>
                <a:lnTo>
                  <a:pt x="821080" y="419125"/>
                </a:lnTo>
                <a:lnTo>
                  <a:pt x="815213" y="431355"/>
                </a:lnTo>
                <a:lnTo>
                  <a:pt x="820724" y="444931"/>
                </a:lnTo>
                <a:lnTo>
                  <a:pt x="834250" y="450430"/>
                </a:lnTo>
                <a:lnTo>
                  <a:pt x="846480" y="444550"/>
                </a:lnTo>
                <a:lnTo>
                  <a:pt x="852360" y="432320"/>
                </a:lnTo>
                <a:close/>
              </a:path>
              <a:path w="2057400" h="1879600">
                <a:moveTo>
                  <a:pt x="854329" y="227761"/>
                </a:moveTo>
                <a:lnTo>
                  <a:pt x="848233" y="212763"/>
                </a:lnTo>
                <a:lnTo>
                  <a:pt x="833208" y="206641"/>
                </a:lnTo>
                <a:lnTo>
                  <a:pt x="819670" y="213131"/>
                </a:lnTo>
                <a:lnTo>
                  <a:pt x="813193" y="226669"/>
                </a:lnTo>
                <a:lnTo>
                  <a:pt x="819327" y="241655"/>
                </a:lnTo>
                <a:lnTo>
                  <a:pt x="834288" y="247802"/>
                </a:lnTo>
                <a:lnTo>
                  <a:pt x="847813" y="241300"/>
                </a:lnTo>
                <a:lnTo>
                  <a:pt x="854329" y="227761"/>
                </a:lnTo>
                <a:close/>
              </a:path>
              <a:path w="2057400" h="1879600">
                <a:moveTo>
                  <a:pt x="856284" y="23177"/>
                </a:moveTo>
                <a:lnTo>
                  <a:pt x="849566" y="6692"/>
                </a:lnTo>
                <a:lnTo>
                  <a:pt x="833107" y="0"/>
                </a:lnTo>
                <a:lnTo>
                  <a:pt x="818235" y="7150"/>
                </a:lnTo>
                <a:lnTo>
                  <a:pt x="811085" y="22021"/>
                </a:lnTo>
                <a:lnTo>
                  <a:pt x="817778" y="38481"/>
                </a:lnTo>
                <a:lnTo>
                  <a:pt x="834263" y="45199"/>
                </a:lnTo>
                <a:lnTo>
                  <a:pt x="849134" y="38049"/>
                </a:lnTo>
                <a:lnTo>
                  <a:pt x="856284" y="23177"/>
                </a:lnTo>
                <a:close/>
              </a:path>
              <a:path w="2057400" h="1879600">
                <a:moveTo>
                  <a:pt x="953058" y="739216"/>
                </a:moveTo>
                <a:lnTo>
                  <a:pt x="948016" y="726846"/>
                </a:lnTo>
                <a:lnTo>
                  <a:pt x="935672" y="721791"/>
                </a:lnTo>
                <a:lnTo>
                  <a:pt x="924509" y="727138"/>
                </a:lnTo>
                <a:lnTo>
                  <a:pt x="919162" y="738289"/>
                </a:lnTo>
                <a:lnTo>
                  <a:pt x="924217" y="750646"/>
                </a:lnTo>
                <a:lnTo>
                  <a:pt x="936561" y="755700"/>
                </a:lnTo>
                <a:lnTo>
                  <a:pt x="947712" y="750366"/>
                </a:lnTo>
                <a:lnTo>
                  <a:pt x="953058" y="739216"/>
                </a:lnTo>
                <a:close/>
              </a:path>
              <a:path w="2057400" h="1879600">
                <a:moveTo>
                  <a:pt x="954671" y="534619"/>
                </a:moveTo>
                <a:lnTo>
                  <a:pt x="949134" y="521068"/>
                </a:lnTo>
                <a:lnTo>
                  <a:pt x="935596" y="515531"/>
                </a:lnTo>
                <a:lnTo>
                  <a:pt x="923366" y="521398"/>
                </a:lnTo>
                <a:lnTo>
                  <a:pt x="917486" y="533641"/>
                </a:lnTo>
                <a:lnTo>
                  <a:pt x="922997" y="547204"/>
                </a:lnTo>
                <a:lnTo>
                  <a:pt x="936561" y="552742"/>
                </a:lnTo>
                <a:lnTo>
                  <a:pt x="948791" y="546862"/>
                </a:lnTo>
                <a:lnTo>
                  <a:pt x="954671" y="534619"/>
                </a:lnTo>
                <a:close/>
              </a:path>
              <a:path w="2057400" h="1879600">
                <a:moveTo>
                  <a:pt x="956652" y="330085"/>
                </a:moveTo>
                <a:lnTo>
                  <a:pt x="950556" y="315087"/>
                </a:lnTo>
                <a:lnTo>
                  <a:pt x="935545" y="308965"/>
                </a:lnTo>
                <a:lnTo>
                  <a:pt x="921994" y="315455"/>
                </a:lnTo>
                <a:lnTo>
                  <a:pt x="915517" y="328993"/>
                </a:lnTo>
                <a:lnTo>
                  <a:pt x="921664" y="343992"/>
                </a:lnTo>
                <a:lnTo>
                  <a:pt x="936612" y="350126"/>
                </a:lnTo>
                <a:lnTo>
                  <a:pt x="950137" y="343623"/>
                </a:lnTo>
                <a:lnTo>
                  <a:pt x="956652" y="330085"/>
                </a:lnTo>
                <a:close/>
              </a:path>
              <a:path w="2057400" h="1879600">
                <a:moveTo>
                  <a:pt x="958621" y="125514"/>
                </a:moveTo>
                <a:lnTo>
                  <a:pt x="951941" y="109054"/>
                </a:lnTo>
                <a:lnTo>
                  <a:pt x="935456" y="102349"/>
                </a:lnTo>
                <a:lnTo>
                  <a:pt x="920572" y="109486"/>
                </a:lnTo>
                <a:lnTo>
                  <a:pt x="913434" y="124371"/>
                </a:lnTo>
                <a:lnTo>
                  <a:pt x="920140" y="140843"/>
                </a:lnTo>
                <a:lnTo>
                  <a:pt x="936599" y="147535"/>
                </a:lnTo>
                <a:lnTo>
                  <a:pt x="951471" y="140385"/>
                </a:lnTo>
                <a:lnTo>
                  <a:pt x="958621" y="125514"/>
                </a:lnTo>
                <a:close/>
              </a:path>
              <a:path w="2057400" h="1879600">
                <a:moveTo>
                  <a:pt x="1055382" y="841540"/>
                </a:moveTo>
                <a:lnTo>
                  <a:pt x="1050340" y="829170"/>
                </a:lnTo>
                <a:lnTo>
                  <a:pt x="1038021" y="824141"/>
                </a:lnTo>
                <a:lnTo>
                  <a:pt x="1026871" y="829500"/>
                </a:lnTo>
                <a:lnTo>
                  <a:pt x="1021511" y="840638"/>
                </a:lnTo>
                <a:lnTo>
                  <a:pt x="1026541" y="852970"/>
                </a:lnTo>
                <a:lnTo>
                  <a:pt x="1038885" y="858037"/>
                </a:lnTo>
                <a:lnTo>
                  <a:pt x="1050036" y="852690"/>
                </a:lnTo>
                <a:lnTo>
                  <a:pt x="1055382" y="841540"/>
                </a:lnTo>
                <a:close/>
              </a:path>
              <a:path w="2057400" h="1879600">
                <a:moveTo>
                  <a:pt x="1057021" y="636968"/>
                </a:moveTo>
                <a:lnTo>
                  <a:pt x="1051471" y="623392"/>
                </a:lnTo>
                <a:lnTo>
                  <a:pt x="1037945" y="617880"/>
                </a:lnTo>
                <a:lnTo>
                  <a:pt x="1025728" y="623760"/>
                </a:lnTo>
                <a:lnTo>
                  <a:pt x="1019835" y="635990"/>
                </a:lnTo>
                <a:lnTo>
                  <a:pt x="1025321" y="649528"/>
                </a:lnTo>
                <a:lnTo>
                  <a:pt x="1038910" y="655091"/>
                </a:lnTo>
                <a:lnTo>
                  <a:pt x="1051153" y="649224"/>
                </a:lnTo>
                <a:lnTo>
                  <a:pt x="1057021" y="636968"/>
                </a:lnTo>
                <a:close/>
              </a:path>
              <a:path w="2057400" h="1879600">
                <a:moveTo>
                  <a:pt x="1058976" y="432422"/>
                </a:moveTo>
                <a:lnTo>
                  <a:pt x="1052842" y="417372"/>
                </a:lnTo>
                <a:lnTo>
                  <a:pt x="1037818" y="411251"/>
                </a:lnTo>
                <a:lnTo>
                  <a:pt x="1024280" y="417741"/>
                </a:lnTo>
                <a:lnTo>
                  <a:pt x="1017803" y="431279"/>
                </a:lnTo>
                <a:lnTo>
                  <a:pt x="1023937" y="446265"/>
                </a:lnTo>
                <a:lnTo>
                  <a:pt x="1038948" y="452450"/>
                </a:lnTo>
                <a:lnTo>
                  <a:pt x="1052487" y="445973"/>
                </a:lnTo>
                <a:lnTo>
                  <a:pt x="1058976" y="432422"/>
                </a:lnTo>
                <a:close/>
              </a:path>
              <a:path w="2057400" h="1879600">
                <a:moveTo>
                  <a:pt x="1060970" y="227863"/>
                </a:moveTo>
                <a:lnTo>
                  <a:pt x="1054265" y="211378"/>
                </a:lnTo>
                <a:lnTo>
                  <a:pt x="1037780" y="204673"/>
                </a:lnTo>
                <a:lnTo>
                  <a:pt x="1022908" y="211810"/>
                </a:lnTo>
                <a:lnTo>
                  <a:pt x="1015758" y="226695"/>
                </a:lnTo>
                <a:lnTo>
                  <a:pt x="1022477" y="243179"/>
                </a:lnTo>
                <a:lnTo>
                  <a:pt x="1038948" y="249885"/>
                </a:lnTo>
                <a:lnTo>
                  <a:pt x="1053833" y="242747"/>
                </a:lnTo>
                <a:lnTo>
                  <a:pt x="1060970" y="227863"/>
                </a:lnTo>
                <a:close/>
              </a:path>
              <a:path w="2057400" h="1879600">
                <a:moveTo>
                  <a:pt x="1157706" y="943864"/>
                </a:moveTo>
                <a:lnTo>
                  <a:pt x="1152664" y="931494"/>
                </a:lnTo>
                <a:lnTo>
                  <a:pt x="1140345" y="926465"/>
                </a:lnTo>
                <a:lnTo>
                  <a:pt x="1129195" y="931824"/>
                </a:lnTo>
                <a:lnTo>
                  <a:pt x="1123835" y="942962"/>
                </a:lnTo>
                <a:lnTo>
                  <a:pt x="1128864" y="955294"/>
                </a:lnTo>
                <a:lnTo>
                  <a:pt x="1141209" y="960361"/>
                </a:lnTo>
                <a:lnTo>
                  <a:pt x="1152359" y="955014"/>
                </a:lnTo>
                <a:lnTo>
                  <a:pt x="1157706" y="943864"/>
                </a:lnTo>
                <a:close/>
              </a:path>
              <a:path w="2057400" h="1879600">
                <a:moveTo>
                  <a:pt x="1159319" y="739279"/>
                </a:moveTo>
                <a:lnTo>
                  <a:pt x="1153795" y="725716"/>
                </a:lnTo>
                <a:lnTo>
                  <a:pt x="1140269" y="720217"/>
                </a:lnTo>
                <a:lnTo>
                  <a:pt x="1128052" y="726084"/>
                </a:lnTo>
                <a:lnTo>
                  <a:pt x="1122172" y="738314"/>
                </a:lnTo>
                <a:lnTo>
                  <a:pt x="1127658" y="751865"/>
                </a:lnTo>
                <a:lnTo>
                  <a:pt x="1141209" y="757389"/>
                </a:lnTo>
                <a:lnTo>
                  <a:pt x="1153439" y="751509"/>
                </a:lnTo>
                <a:lnTo>
                  <a:pt x="1159319" y="739279"/>
                </a:lnTo>
                <a:close/>
              </a:path>
              <a:path w="2057400" h="1879600">
                <a:moveTo>
                  <a:pt x="1161300" y="534746"/>
                </a:moveTo>
                <a:lnTo>
                  <a:pt x="1155166" y="519696"/>
                </a:lnTo>
                <a:lnTo>
                  <a:pt x="1140142" y="513575"/>
                </a:lnTo>
                <a:lnTo>
                  <a:pt x="1126604" y="520065"/>
                </a:lnTo>
                <a:lnTo>
                  <a:pt x="1120127" y="533603"/>
                </a:lnTo>
                <a:lnTo>
                  <a:pt x="1126261" y="548589"/>
                </a:lnTo>
                <a:lnTo>
                  <a:pt x="1141272" y="554774"/>
                </a:lnTo>
                <a:lnTo>
                  <a:pt x="1154811" y="548297"/>
                </a:lnTo>
                <a:lnTo>
                  <a:pt x="1161300" y="534746"/>
                </a:lnTo>
                <a:close/>
              </a:path>
              <a:path w="2057400" h="1879600">
                <a:moveTo>
                  <a:pt x="1163281" y="330174"/>
                </a:moveTo>
                <a:lnTo>
                  <a:pt x="1156538" y="313664"/>
                </a:lnTo>
                <a:lnTo>
                  <a:pt x="1140066" y="306946"/>
                </a:lnTo>
                <a:lnTo>
                  <a:pt x="1125181" y="314096"/>
                </a:lnTo>
                <a:lnTo>
                  <a:pt x="1118044" y="328980"/>
                </a:lnTo>
                <a:lnTo>
                  <a:pt x="1124750" y="345452"/>
                </a:lnTo>
                <a:lnTo>
                  <a:pt x="1141260" y="352196"/>
                </a:lnTo>
                <a:lnTo>
                  <a:pt x="1156144" y="345059"/>
                </a:lnTo>
                <a:lnTo>
                  <a:pt x="1163281" y="330174"/>
                </a:lnTo>
                <a:close/>
              </a:path>
              <a:path w="2057400" h="1879600">
                <a:moveTo>
                  <a:pt x="1260055" y="1046213"/>
                </a:moveTo>
                <a:lnTo>
                  <a:pt x="1255039" y="1033856"/>
                </a:lnTo>
                <a:lnTo>
                  <a:pt x="1242682" y="1028801"/>
                </a:lnTo>
                <a:lnTo>
                  <a:pt x="1231531" y="1034161"/>
                </a:lnTo>
                <a:lnTo>
                  <a:pt x="1226185" y="1045311"/>
                </a:lnTo>
                <a:lnTo>
                  <a:pt x="1231239" y="1057668"/>
                </a:lnTo>
                <a:lnTo>
                  <a:pt x="1243558" y="1062697"/>
                </a:lnTo>
                <a:lnTo>
                  <a:pt x="1254696" y="1057351"/>
                </a:lnTo>
                <a:lnTo>
                  <a:pt x="1260055" y="1046213"/>
                </a:lnTo>
                <a:close/>
              </a:path>
              <a:path w="2057400" h="1879600">
                <a:moveTo>
                  <a:pt x="1261643" y="841603"/>
                </a:moveTo>
                <a:lnTo>
                  <a:pt x="1256118" y="828052"/>
                </a:lnTo>
                <a:lnTo>
                  <a:pt x="1242593" y="822540"/>
                </a:lnTo>
                <a:lnTo>
                  <a:pt x="1230376" y="828408"/>
                </a:lnTo>
                <a:lnTo>
                  <a:pt x="1224495" y="840638"/>
                </a:lnTo>
                <a:lnTo>
                  <a:pt x="1229982" y="854189"/>
                </a:lnTo>
                <a:lnTo>
                  <a:pt x="1243533" y="859713"/>
                </a:lnTo>
                <a:lnTo>
                  <a:pt x="1255763" y="853833"/>
                </a:lnTo>
                <a:lnTo>
                  <a:pt x="1261643" y="841603"/>
                </a:lnTo>
                <a:close/>
              </a:path>
              <a:path w="2057400" h="1879600">
                <a:moveTo>
                  <a:pt x="1263611" y="637044"/>
                </a:moveTo>
                <a:lnTo>
                  <a:pt x="1257490" y="622020"/>
                </a:lnTo>
                <a:lnTo>
                  <a:pt x="1242491" y="615924"/>
                </a:lnTo>
                <a:lnTo>
                  <a:pt x="1228966" y="622427"/>
                </a:lnTo>
                <a:lnTo>
                  <a:pt x="1222476" y="635952"/>
                </a:lnTo>
                <a:lnTo>
                  <a:pt x="1228598" y="650925"/>
                </a:lnTo>
                <a:lnTo>
                  <a:pt x="1243571" y="657085"/>
                </a:lnTo>
                <a:lnTo>
                  <a:pt x="1257109" y="650595"/>
                </a:lnTo>
                <a:lnTo>
                  <a:pt x="1263611" y="637044"/>
                </a:lnTo>
                <a:close/>
              </a:path>
              <a:path w="2057400" h="1879600">
                <a:moveTo>
                  <a:pt x="1265605" y="432498"/>
                </a:moveTo>
                <a:lnTo>
                  <a:pt x="1258874" y="415988"/>
                </a:lnTo>
                <a:lnTo>
                  <a:pt x="1242390" y="409282"/>
                </a:lnTo>
                <a:lnTo>
                  <a:pt x="1227505" y="416420"/>
                </a:lnTo>
                <a:lnTo>
                  <a:pt x="1220368" y="431304"/>
                </a:lnTo>
                <a:lnTo>
                  <a:pt x="1227074" y="447776"/>
                </a:lnTo>
                <a:lnTo>
                  <a:pt x="1243584" y="454520"/>
                </a:lnTo>
                <a:lnTo>
                  <a:pt x="1258468" y="447382"/>
                </a:lnTo>
                <a:lnTo>
                  <a:pt x="1265605" y="432498"/>
                </a:lnTo>
                <a:close/>
              </a:path>
              <a:path w="2057400" h="1879600">
                <a:moveTo>
                  <a:pt x="1362379" y="1148537"/>
                </a:moveTo>
                <a:lnTo>
                  <a:pt x="1357363" y="1136192"/>
                </a:lnTo>
                <a:lnTo>
                  <a:pt x="1345006" y="1131125"/>
                </a:lnTo>
                <a:lnTo>
                  <a:pt x="1333855" y="1136484"/>
                </a:lnTo>
                <a:lnTo>
                  <a:pt x="1328508" y="1147635"/>
                </a:lnTo>
                <a:lnTo>
                  <a:pt x="1333563" y="1159992"/>
                </a:lnTo>
                <a:lnTo>
                  <a:pt x="1345882" y="1165021"/>
                </a:lnTo>
                <a:lnTo>
                  <a:pt x="1357020" y="1159675"/>
                </a:lnTo>
                <a:lnTo>
                  <a:pt x="1362379" y="1148537"/>
                </a:lnTo>
                <a:close/>
              </a:path>
              <a:path w="2057400" h="1879600">
                <a:moveTo>
                  <a:pt x="1363992" y="943940"/>
                </a:moveTo>
                <a:lnTo>
                  <a:pt x="1358480" y="930414"/>
                </a:lnTo>
                <a:lnTo>
                  <a:pt x="1344942" y="924877"/>
                </a:lnTo>
                <a:lnTo>
                  <a:pt x="1332712" y="930744"/>
                </a:lnTo>
                <a:lnTo>
                  <a:pt x="1326832" y="942987"/>
                </a:lnTo>
                <a:lnTo>
                  <a:pt x="1332344" y="956551"/>
                </a:lnTo>
                <a:lnTo>
                  <a:pt x="1345869" y="962063"/>
                </a:lnTo>
                <a:lnTo>
                  <a:pt x="1358099" y="956170"/>
                </a:lnTo>
                <a:lnTo>
                  <a:pt x="1363992" y="943940"/>
                </a:lnTo>
                <a:close/>
              </a:path>
              <a:path w="2057400" h="1879600">
                <a:moveTo>
                  <a:pt x="1365935" y="739368"/>
                </a:moveTo>
                <a:lnTo>
                  <a:pt x="1359814" y="724344"/>
                </a:lnTo>
                <a:lnTo>
                  <a:pt x="1344828" y="718248"/>
                </a:lnTo>
                <a:lnTo>
                  <a:pt x="1331290" y="724750"/>
                </a:lnTo>
                <a:lnTo>
                  <a:pt x="1324800" y="738276"/>
                </a:lnTo>
                <a:lnTo>
                  <a:pt x="1330921" y="753249"/>
                </a:lnTo>
                <a:lnTo>
                  <a:pt x="1345895" y="759409"/>
                </a:lnTo>
                <a:lnTo>
                  <a:pt x="1359433" y="752919"/>
                </a:lnTo>
                <a:lnTo>
                  <a:pt x="1365935" y="739368"/>
                </a:lnTo>
                <a:close/>
              </a:path>
              <a:path w="2057400" h="1879600">
                <a:moveTo>
                  <a:pt x="1367904" y="534797"/>
                </a:moveTo>
                <a:lnTo>
                  <a:pt x="1361198" y="518312"/>
                </a:lnTo>
                <a:lnTo>
                  <a:pt x="1344714" y="511606"/>
                </a:lnTo>
                <a:lnTo>
                  <a:pt x="1329842" y="518744"/>
                </a:lnTo>
                <a:lnTo>
                  <a:pt x="1322692" y="533628"/>
                </a:lnTo>
                <a:lnTo>
                  <a:pt x="1329410" y="550113"/>
                </a:lnTo>
                <a:lnTo>
                  <a:pt x="1345882" y="556818"/>
                </a:lnTo>
                <a:lnTo>
                  <a:pt x="1360766" y="549681"/>
                </a:lnTo>
                <a:lnTo>
                  <a:pt x="1367904" y="534797"/>
                </a:lnTo>
                <a:close/>
              </a:path>
              <a:path w="2057400" h="1879600">
                <a:moveTo>
                  <a:pt x="1464729" y="1250886"/>
                </a:moveTo>
                <a:lnTo>
                  <a:pt x="1459687" y="1238516"/>
                </a:lnTo>
                <a:lnTo>
                  <a:pt x="1447342" y="1233462"/>
                </a:lnTo>
                <a:lnTo>
                  <a:pt x="1436179" y="1238808"/>
                </a:lnTo>
                <a:lnTo>
                  <a:pt x="1430832" y="1249959"/>
                </a:lnTo>
                <a:lnTo>
                  <a:pt x="1435887" y="1262316"/>
                </a:lnTo>
                <a:lnTo>
                  <a:pt x="1448231" y="1267371"/>
                </a:lnTo>
                <a:lnTo>
                  <a:pt x="1459382" y="1262037"/>
                </a:lnTo>
                <a:lnTo>
                  <a:pt x="1464729" y="1250886"/>
                </a:lnTo>
                <a:close/>
              </a:path>
              <a:path w="2057400" h="1879600">
                <a:moveTo>
                  <a:pt x="1466316" y="1046264"/>
                </a:moveTo>
                <a:lnTo>
                  <a:pt x="1460804" y="1032738"/>
                </a:lnTo>
                <a:lnTo>
                  <a:pt x="1447266" y="1027201"/>
                </a:lnTo>
                <a:lnTo>
                  <a:pt x="1435036" y="1033068"/>
                </a:lnTo>
                <a:lnTo>
                  <a:pt x="1429156" y="1045311"/>
                </a:lnTo>
                <a:lnTo>
                  <a:pt x="1434668" y="1058875"/>
                </a:lnTo>
                <a:lnTo>
                  <a:pt x="1448206" y="1064387"/>
                </a:lnTo>
                <a:lnTo>
                  <a:pt x="1460436" y="1058494"/>
                </a:lnTo>
                <a:lnTo>
                  <a:pt x="1466316" y="1046264"/>
                </a:lnTo>
                <a:close/>
              </a:path>
              <a:path w="2057400" h="1879600">
                <a:moveTo>
                  <a:pt x="1468272" y="841717"/>
                </a:moveTo>
                <a:lnTo>
                  <a:pt x="1462189" y="826719"/>
                </a:lnTo>
                <a:lnTo>
                  <a:pt x="1447165" y="820597"/>
                </a:lnTo>
                <a:lnTo>
                  <a:pt x="1433626" y="827087"/>
                </a:lnTo>
                <a:lnTo>
                  <a:pt x="1427137" y="840613"/>
                </a:lnTo>
                <a:lnTo>
                  <a:pt x="1433283" y="855611"/>
                </a:lnTo>
                <a:lnTo>
                  <a:pt x="1448244" y="861745"/>
                </a:lnTo>
                <a:lnTo>
                  <a:pt x="1461770" y="855256"/>
                </a:lnTo>
                <a:lnTo>
                  <a:pt x="1468272" y="841717"/>
                </a:lnTo>
                <a:close/>
              </a:path>
              <a:path w="2057400" h="1879600">
                <a:moveTo>
                  <a:pt x="1470240" y="637120"/>
                </a:moveTo>
                <a:lnTo>
                  <a:pt x="1463522" y="620649"/>
                </a:lnTo>
                <a:lnTo>
                  <a:pt x="1447063" y="613956"/>
                </a:lnTo>
                <a:lnTo>
                  <a:pt x="1432191" y="621106"/>
                </a:lnTo>
                <a:lnTo>
                  <a:pt x="1425041" y="635977"/>
                </a:lnTo>
                <a:lnTo>
                  <a:pt x="1431734" y="652437"/>
                </a:lnTo>
                <a:lnTo>
                  <a:pt x="1448206" y="659142"/>
                </a:lnTo>
                <a:lnTo>
                  <a:pt x="1463090" y="652005"/>
                </a:lnTo>
                <a:lnTo>
                  <a:pt x="1470240" y="637120"/>
                </a:lnTo>
                <a:close/>
              </a:path>
              <a:path w="2057400" h="1879600">
                <a:moveTo>
                  <a:pt x="1567053" y="1353210"/>
                </a:moveTo>
                <a:lnTo>
                  <a:pt x="1562011" y="1340840"/>
                </a:lnTo>
                <a:lnTo>
                  <a:pt x="1549692" y="1335811"/>
                </a:lnTo>
                <a:lnTo>
                  <a:pt x="1538541" y="1341170"/>
                </a:lnTo>
                <a:lnTo>
                  <a:pt x="1533182" y="1352308"/>
                </a:lnTo>
                <a:lnTo>
                  <a:pt x="1538211" y="1364640"/>
                </a:lnTo>
                <a:lnTo>
                  <a:pt x="1550555" y="1369707"/>
                </a:lnTo>
                <a:lnTo>
                  <a:pt x="1561706" y="1364361"/>
                </a:lnTo>
                <a:lnTo>
                  <a:pt x="1567053" y="1353210"/>
                </a:lnTo>
                <a:close/>
              </a:path>
              <a:path w="2057400" h="1879600">
                <a:moveTo>
                  <a:pt x="1568640" y="1148600"/>
                </a:moveTo>
                <a:lnTo>
                  <a:pt x="1563141" y="1135062"/>
                </a:lnTo>
                <a:lnTo>
                  <a:pt x="1549615" y="1129550"/>
                </a:lnTo>
                <a:lnTo>
                  <a:pt x="1537398" y="1135430"/>
                </a:lnTo>
                <a:lnTo>
                  <a:pt x="1531505" y="1147660"/>
                </a:lnTo>
                <a:lnTo>
                  <a:pt x="1536992" y="1161199"/>
                </a:lnTo>
                <a:lnTo>
                  <a:pt x="1550530" y="1166710"/>
                </a:lnTo>
                <a:lnTo>
                  <a:pt x="1562760" y="1160830"/>
                </a:lnTo>
                <a:lnTo>
                  <a:pt x="1568640" y="1148600"/>
                </a:lnTo>
                <a:close/>
              </a:path>
              <a:path w="2057400" h="1879600">
                <a:moveTo>
                  <a:pt x="1570596" y="944041"/>
                </a:moveTo>
                <a:lnTo>
                  <a:pt x="1564513" y="929043"/>
                </a:lnTo>
                <a:lnTo>
                  <a:pt x="1549488" y="922921"/>
                </a:lnTo>
                <a:lnTo>
                  <a:pt x="1535950" y="929411"/>
                </a:lnTo>
                <a:lnTo>
                  <a:pt x="1529473" y="942949"/>
                </a:lnTo>
                <a:lnTo>
                  <a:pt x="1535607" y="957935"/>
                </a:lnTo>
                <a:lnTo>
                  <a:pt x="1550568" y="964082"/>
                </a:lnTo>
                <a:lnTo>
                  <a:pt x="1564093" y="957580"/>
                </a:lnTo>
                <a:lnTo>
                  <a:pt x="1570596" y="944041"/>
                </a:lnTo>
                <a:close/>
              </a:path>
              <a:path w="2057400" h="1879600">
                <a:moveTo>
                  <a:pt x="1572577" y="739470"/>
                </a:moveTo>
                <a:lnTo>
                  <a:pt x="1565884" y="723011"/>
                </a:lnTo>
                <a:lnTo>
                  <a:pt x="1549412" y="716292"/>
                </a:lnTo>
                <a:lnTo>
                  <a:pt x="1534528" y="723442"/>
                </a:lnTo>
                <a:lnTo>
                  <a:pt x="1527378" y="738314"/>
                </a:lnTo>
                <a:lnTo>
                  <a:pt x="1534096" y="754799"/>
                </a:lnTo>
                <a:lnTo>
                  <a:pt x="1550555" y="761492"/>
                </a:lnTo>
                <a:lnTo>
                  <a:pt x="1565427" y="754341"/>
                </a:lnTo>
                <a:lnTo>
                  <a:pt x="1572577" y="739470"/>
                </a:lnTo>
                <a:close/>
              </a:path>
              <a:path w="2057400" h="1879600">
                <a:moveTo>
                  <a:pt x="1669376" y="1455534"/>
                </a:moveTo>
                <a:lnTo>
                  <a:pt x="1664335" y="1443164"/>
                </a:lnTo>
                <a:lnTo>
                  <a:pt x="1652016" y="1438135"/>
                </a:lnTo>
                <a:lnTo>
                  <a:pt x="1640865" y="1443494"/>
                </a:lnTo>
                <a:lnTo>
                  <a:pt x="1635506" y="1454632"/>
                </a:lnTo>
                <a:lnTo>
                  <a:pt x="1640535" y="1466964"/>
                </a:lnTo>
                <a:lnTo>
                  <a:pt x="1652879" y="1472031"/>
                </a:lnTo>
                <a:lnTo>
                  <a:pt x="1664030" y="1466684"/>
                </a:lnTo>
                <a:lnTo>
                  <a:pt x="1669376" y="1455534"/>
                </a:lnTo>
                <a:close/>
              </a:path>
              <a:path w="2057400" h="1879600">
                <a:moveTo>
                  <a:pt x="1670939" y="1250899"/>
                </a:moveTo>
                <a:lnTo>
                  <a:pt x="1665465" y="1237386"/>
                </a:lnTo>
                <a:lnTo>
                  <a:pt x="1651939" y="1231874"/>
                </a:lnTo>
                <a:lnTo>
                  <a:pt x="1639722" y="1237754"/>
                </a:lnTo>
                <a:lnTo>
                  <a:pt x="1633829" y="1249984"/>
                </a:lnTo>
                <a:lnTo>
                  <a:pt x="1639328" y="1263535"/>
                </a:lnTo>
                <a:lnTo>
                  <a:pt x="1652828" y="1269009"/>
                </a:lnTo>
                <a:lnTo>
                  <a:pt x="1665046" y="1263116"/>
                </a:lnTo>
                <a:lnTo>
                  <a:pt x="1670939" y="1250899"/>
                </a:lnTo>
                <a:close/>
              </a:path>
              <a:path w="2057400" h="1879600">
                <a:moveTo>
                  <a:pt x="1672945" y="1046391"/>
                </a:moveTo>
                <a:lnTo>
                  <a:pt x="1666836" y="1031367"/>
                </a:lnTo>
                <a:lnTo>
                  <a:pt x="1651812" y="1025245"/>
                </a:lnTo>
                <a:lnTo>
                  <a:pt x="1638274" y="1031735"/>
                </a:lnTo>
                <a:lnTo>
                  <a:pt x="1631797" y="1045273"/>
                </a:lnTo>
                <a:lnTo>
                  <a:pt x="1637931" y="1060259"/>
                </a:lnTo>
                <a:lnTo>
                  <a:pt x="1652917" y="1066431"/>
                </a:lnTo>
                <a:lnTo>
                  <a:pt x="1666443" y="1059942"/>
                </a:lnTo>
                <a:lnTo>
                  <a:pt x="1672945" y="1046391"/>
                </a:lnTo>
                <a:close/>
              </a:path>
              <a:path w="2057400" h="1879600">
                <a:moveTo>
                  <a:pt x="1674926" y="841819"/>
                </a:moveTo>
                <a:lnTo>
                  <a:pt x="1668208" y="825334"/>
                </a:lnTo>
                <a:lnTo>
                  <a:pt x="1651736" y="818616"/>
                </a:lnTo>
                <a:lnTo>
                  <a:pt x="1636852" y="825766"/>
                </a:lnTo>
                <a:lnTo>
                  <a:pt x="1629714" y="840651"/>
                </a:lnTo>
                <a:lnTo>
                  <a:pt x="1636420" y="857123"/>
                </a:lnTo>
                <a:lnTo>
                  <a:pt x="1652905" y="863841"/>
                </a:lnTo>
                <a:lnTo>
                  <a:pt x="1667776" y="856691"/>
                </a:lnTo>
                <a:lnTo>
                  <a:pt x="1674926" y="841819"/>
                </a:lnTo>
                <a:close/>
              </a:path>
              <a:path w="2057400" h="1879600">
                <a:moveTo>
                  <a:pt x="1771688" y="1557845"/>
                </a:moveTo>
                <a:lnTo>
                  <a:pt x="1766620" y="1545450"/>
                </a:lnTo>
                <a:lnTo>
                  <a:pt x="1754289" y="1540408"/>
                </a:lnTo>
                <a:lnTo>
                  <a:pt x="1743151" y="1545767"/>
                </a:lnTo>
                <a:lnTo>
                  <a:pt x="1737791" y="1556918"/>
                </a:lnTo>
                <a:lnTo>
                  <a:pt x="1742821" y="1569250"/>
                </a:lnTo>
                <a:lnTo>
                  <a:pt x="1755190" y="1574330"/>
                </a:lnTo>
                <a:lnTo>
                  <a:pt x="1766341" y="1568996"/>
                </a:lnTo>
                <a:lnTo>
                  <a:pt x="1771688" y="1557845"/>
                </a:lnTo>
                <a:close/>
              </a:path>
              <a:path w="2057400" h="1879600">
                <a:moveTo>
                  <a:pt x="1773288" y="1353248"/>
                </a:moveTo>
                <a:lnTo>
                  <a:pt x="1767789" y="1339723"/>
                </a:lnTo>
                <a:lnTo>
                  <a:pt x="1754263" y="1334211"/>
                </a:lnTo>
                <a:lnTo>
                  <a:pt x="1742046" y="1340078"/>
                </a:lnTo>
                <a:lnTo>
                  <a:pt x="1736166" y="1352308"/>
                </a:lnTo>
                <a:lnTo>
                  <a:pt x="1741652" y="1365859"/>
                </a:lnTo>
                <a:lnTo>
                  <a:pt x="1755178" y="1371358"/>
                </a:lnTo>
                <a:lnTo>
                  <a:pt x="1767408" y="1365478"/>
                </a:lnTo>
                <a:lnTo>
                  <a:pt x="1773288" y="1353248"/>
                </a:lnTo>
                <a:close/>
              </a:path>
              <a:path w="2057400" h="1879600">
                <a:moveTo>
                  <a:pt x="1775282" y="1148715"/>
                </a:moveTo>
                <a:lnTo>
                  <a:pt x="1769160" y="1133690"/>
                </a:lnTo>
                <a:lnTo>
                  <a:pt x="1754162" y="1127594"/>
                </a:lnTo>
                <a:lnTo>
                  <a:pt x="1740636" y="1134097"/>
                </a:lnTo>
                <a:lnTo>
                  <a:pt x="1734146" y="1147622"/>
                </a:lnTo>
                <a:lnTo>
                  <a:pt x="1740268" y="1162596"/>
                </a:lnTo>
                <a:lnTo>
                  <a:pt x="1755241" y="1168755"/>
                </a:lnTo>
                <a:lnTo>
                  <a:pt x="1768779" y="1162265"/>
                </a:lnTo>
                <a:lnTo>
                  <a:pt x="1775282" y="1148715"/>
                </a:lnTo>
                <a:close/>
              </a:path>
              <a:path w="2057400" h="1879600">
                <a:moveTo>
                  <a:pt x="1777250" y="944143"/>
                </a:moveTo>
                <a:lnTo>
                  <a:pt x="1770545" y="927658"/>
                </a:lnTo>
                <a:lnTo>
                  <a:pt x="1754060" y="920953"/>
                </a:lnTo>
                <a:lnTo>
                  <a:pt x="1739176" y="928090"/>
                </a:lnTo>
                <a:lnTo>
                  <a:pt x="1732038" y="942975"/>
                </a:lnTo>
                <a:lnTo>
                  <a:pt x="1738744" y="959446"/>
                </a:lnTo>
                <a:lnTo>
                  <a:pt x="1755228" y="966165"/>
                </a:lnTo>
                <a:lnTo>
                  <a:pt x="1770113" y="959015"/>
                </a:lnTo>
                <a:lnTo>
                  <a:pt x="1777250" y="944143"/>
                </a:lnTo>
                <a:close/>
              </a:path>
              <a:path w="2057400" h="1879600">
                <a:moveTo>
                  <a:pt x="1778850" y="739521"/>
                </a:moveTo>
                <a:lnTo>
                  <a:pt x="1771662" y="721893"/>
                </a:lnTo>
                <a:lnTo>
                  <a:pt x="1753997" y="714679"/>
                </a:lnTo>
                <a:lnTo>
                  <a:pt x="1738058" y="722337"/>
                </a:lnTo>
                <a:lnTo>
                  <a:pt x="1730387" y="738289"/>
                </a:lnTo>
                <a:lnTo>
                  <a:pt x="1737575" y="755980"/>
                </a:lnTo>
                <a:lnTo>
                  <a:pt x="1755228" y="763143"/>
                </a:lnTo>
                <a:lnTo>
                  <a:pt x="1771180" y="755459"/>
                </a:lnTo>
                <a:lnTo>
                  <a:pt x="1778850" y="739521"/>
                </a:lnTo>
                <a:close/>
              </a:path>
              <a:path w="2057400" h="1879600">
                <a:moveTo>
                  <a:pt x="1873999" y="1660156"/>
                </a:moveTo>
                <a:lnTo>
                  <a:pt x="1868995" y="1647812"/>
                </a:lnTo>
                <a:lnTo>
                  <a:pt x="1856638" y="1642757"/>
                </a:lnTo>
                <a:lnTo>
                  <a:pt x="1845487" y="1648104"/>
                </a:lnTo>
                <a:lnTo>
                  <a:pt x="1840128" y="1659267"/>
                </a:lnTo>
                <a:lnTo>
                  <a:pt x="1845195" y="1671612"/>
                </a:lnTo>
                <a:lnTo>
                  <a:pt x="1857514" y="1676654"/>
                </a:lnTo>
                <a:lnTo>
                  <a:pt x="1868652" y="1671307"/>
                </a:lnTo>
                <a:lnTo>
                  <a:pt x="1873999" y="1660156"/>
                </a:lnTo>
                <a:close/>
              </a:path>
              <a:path w="2057400" h="1879600">
                <a:moveTo>
                  <a:pt x="1875599" y="1455559"/>
                </a:moveTo>
                <a:lnTo>
                  <a:pt x="1870075" y="1441996"/>
                </a:lnTo>
                <a:lnTo>
                  <a:pt x="1856549" y="1436484"/>
                </a:lnTo>
                <a:lnTo>
                  <a:pt x="1844332" y="1442364"/>
                </a:lnTo>
                <a:lnTo>
                  <a:pt x="1838439" y="1454594"/>
                </a:lnTo>
                <a:lnTo>
                  <a:pt x="1843925" y="1468132"/>
                </a:lnTo>
                <a:lnTo>
                  <a:pt x="1857489" y="1473669"/>
                </a:lnTo>
                <a:lnTo>
                  <a:pt x="1869719" y="1467789"/>
                </a:lnTo>
                <a:lnTo>
                  <a:pt x="1875599" y="1455559"/>
                </a:lnTo>
                <a:close/>
              </a:path>
              <a:path w="2057400" h="1879600">
                <a:moveTo>
                  <a:pt x="1877580" y="1251013"/>
                </a:moveTo>
                <a:lnTo>
                  <a:pt x="1871484" y="1236014"/>
                </a:lnTo>
                <a:lnTo>
                  <a:pt x="1856498" y="1229918"/>
                </a:lnTo>
                <a:lnTo>
                  <a:pt x="1842960" y="1236421"/>
                </a:lnTo>
                <a:lnTo>
                  <a:pt x="1836470" y="1249946"/>
                </a:lnTo>
                <a:lnTo>
                  <a:pt x="1842592" y="1264920"/>
                </a:lnTo>
                <a:lnTo>
                  <a:pt x="1857540" y="1271054"/>
                </a:lnTo>
                <a:lnTo>
                  <a:pt x="1871065" y="1264551"/>
                </a:lnTo>
                <a:lnTo>
                  <a:pt x="1877580" y="1251013"/>
                </a:lnTo>
                <a:close/>
              </a:path>
              <a:path w="2057400" h="1879600">
                <a:moveTo>
                  <a:pt x="1879574" y="1046467"/>
                </a:moveTo>
                <a:lnTo>
                  <a:pt x="1872869" y="1029982"/>
                </a:lnTo>
                <a:lnTo>
                  <a:pt x="1856384" y="1023277"/>
                </a:lnTo>
                <a:lnTo>
                  <a:pt x="1841500" y="1030414"/>
                </a:lnTo>
                <a:lnTo>
                  <a:pt x="1834362" y="1045298"/>
                </a:lnTo>
                <a:lnTo>
                  <a:pt x="1841080" y="1061783"/>
                </a:lnTo>
                <a:lnTo>
                  <a:pt x="1857552" y="1068489"/>
                </a:lnTo>
                <a:lnTo>
                  <a:pt x="1872437" y="1061351"/>
                </a:lnTo>
                <a:lnTo>
                  <a:pt x="1879574" y="1046467"/>
                </a:lnTo>
                <a:close/>
              </a:path>
              <a:path w="2057400" h="1879600">
                <a:moveTo>
                  <a:pt x="1881187" y="841857"/>
                </a:moveTo>
                <a:lnTo>
                  <a:pt x="1873986" y="824217"/>
                </a:lnTo>
                <a:lnTo>
                  <a:pt x="1856333" y="817003"/>
                </a:lnTo>
                <a:lnTo>
                  <a:pt x="1840382" y="824661"/>
                </a:lnTo>
                <a:lnTo>
                  <a:pt x="1832711" y="840613"/>
                </a:lnTo>
                <a:lnTo>
                  <a:pt x="1839899" y="858304"/>
                </a:lnTo>
                <a:lnTo>
                  <a:pt x="1857552" y="865454"/>
                </a:lnTo>
                <a:lnTo>
                  <a:pt x="1873504" y="857783"/>
                </a:lnTo>
                <a:lnTo>
                  <a:pt x="1881187" y="841857"/>
                </a:lnTo>
                <a:close/>
              </a:path>
              <a:path w="2057400" h="1879600">
                <a:moveTo>
                  <a:pt x="1976335" y="1762480"/>
                </a:moveTo>
                <a:lnTo>
                  <a:pt x="1971319" y="1750136"/>
                </a:lnTo>
                <a:lnTo>
                  <a:pt x="1958962" y="1745081"/>
                </a:lnTo>
                <a:lnTo>
                  <a:pt x="1947811" y="1750441"/>
                </a:lnTo>
                <a:lnTo>
                  <a:pt x="1942452" y="1761591"/>
                </a:lnTo>
                <a:lnTo>
                  <a:pt x="1947519" y="1773936"/>
                </a:lnTo>
                <a:lnTo>
                  <a:pt x="1959838" y="1778977"/>
                </a:lnTo>
                <a:lnTo>
                  <a:pt x="1970976" y="1773631"/>
                </a:lnTo>
                <a:lnTo>
                  <a:pt x="1976335" y="1762480"/>
                </a:lnTo>
                <a:close/>
              </a:path>
              <a:path w="2057400" h="1879600">
                <a:moveTo>
                  <a:pt x="1977936" y="1557896"/>
                </a:moveTo>
                <a:lnTo>
                  <a:pt x="1972437" y="1544370"/>
                </a:lnTo>
                <a:lnTo>
                  <a:pt x="1958886" y="1538833"/>
                </a:lnTo>
                <a:lnTo>
                  <a:pt x="1946668" y="1544701"/>
                </a:lnTo>
                <a:lnTo>
                  <a:pt x="1940788" y="1556931"/>
                </a:lnTo>
                <a:lnTo>
                  <a:pt x="1946300" y="1570507"/>
                </a:lnTo>
                <a:lnTo>
                  <a:pt x="1959825" y="1576006"/>
                </a:lnTo>
                <a:lnTo>
                  <a:pt x="1972056" y="1570126"/>
                </a:lnTo>
                <a:lnTo>
                  <a:pt x="1977936" y="1557896"/>
                </a:lnTo>
                <a:close/>
              </a:path>
              <a:path w="2057400" h="1879600">
                <a:moveTo>
                  <a:pt x="1979879" y="1353324"/>
                </a:moveTo>
                <a:lnTo>
                  <a:pt x="1973770" y="1338300"/>
                </a:lnTo>
                <a:lnTo>
                  <a:pt x="1958771" y="1332204"/>
                </a:lnTo>
                <a:lnTo>
                  <a:pt x="1945246" y="1338707"/>
                </a:lnTo>
                <a:lnTo>
                  <a:pt x="1938756" y="1352232"/>
                </a:lnTo>
                <a:lnTo>
                  <a:pt x="1944865" y="1367193"/>
                </a:lnTo>
                <a:lnTo>
                  <a:pt x="1959851" y="1373365"/>
                </a:lnTo>
                <a:lnTo>
                  <a:pt x="1973376" y="1366875"/>
                </a:lnTo>
                <a:lnTo>
                  <a:pt x="1979879" y="1353324"/>
                </a:lnTo>
                <a:close/>
              </a:path>
              <a:path w="2057400" h="1879600">
                <a:moveTo>
                  <a:pt x="1981898" y="1148791"/>
                </a:moveTo>
                <a:lnTo>
                  <a:pt x="1975192" y="1132306"/>
                </a:lnTo>
                <a:lnTo>
                  <a:pt x="1958733" y="1125626"/>
                </a:lnTo>
                <a:lnTo>
                  <a:pt x="1943862" y="1132776"/>
                </a:lnTo>
                <a:lnTo>
                  <a:pt x="1936711" y="1147648"/>
                </a:lnTo>
                <a:lnTo>
                  <a:pt x="1943404" y="1164107"/>
                </a:lnTo>
                <a:lnTo>
                  <a:pt x="1959876" y="1170813"/>
                </a:lnTo>
                <a:lnTo>
                  <a:pt x="1974761" y="1163675"/>
                </a:lnTo>
                <a:lnTo>
                  <a:pt x="1981898" y="1148791"/>
                </a:lnTo>
                <a:close/>
              </a:path>
              <a:path w="2057400" h="1879600">
                <a:moveTo>
                  <a:pt x="1983498" y="944168"/>
                </a:moveTo>
                <a:lnTo>
                  <a:pt x="1976310" y="926541"/>
                </a:lnTo>
                <a:lnTo>
                  <a:pt x="1958682" y="919353"/>
                </a:lnTo>
                <a:lnTo>
                  <a:pt x="1942731" y="927023"/>
                </a:lnTo>
                <a:lnTo>
                  <a:pt x="1935060" y="942962"/>
                </a:lnTo>
                <a:lnTo>
                  <a:pt x="1942223" y="960628"/>
                </a:lnTo>
                <a:lnTo>
                  <a:pt x="1959889" y="967790"/>
                </a:lnTo>
                <a:lnTo>
                  <a:pt x="1975827" y="960120"/>
                </a:lnTo>
                <a:lnTo>
                  <a:pt x="1983498" y="944168"/>
                </a:lnTo>
                <a:close/>
              </a:path>
              <a:path w="2057400" h="1879600">
                <a:moveTo>
                  <a:pt x="2056993" y="1849399"/>
                </a:moveTo>
                <a:lnTo>
                  <a:pt x="2050097" y="1852714"/>
                </a:lnTo>
                <a:lnTo>
                  <a:pt x="2044738" y="1863877"/>
                </a:lnTo>
                <a:lnTo>
                  <a:pt x="2049792" y="1876221"/>
                </a:lnTo>
                <a:lnTo>
                  <a:pt x="2056993" y="1879180"/>
                </a:lnTo>
                <a:lnTo>
                  <a:pt x="2056993" y="1849399"/>
                </a:lnTo>
                <a:close/>
              </a:path>
              <a:path w="2057400" h="1879600">
                <a:moveTo>
                  <a:pt x="2056993" y="1643176"/>
                </a:moveTo>
                <a:lnTo>
                  <a:pt x="2048992" y="1647024"/>
                </a:lnTo>
                <a:lnTo>
                  <a:pt x="2043112" y="1659255"/>
                </a:lnTo>
                <a:lnTo>
                  <a:pt x="2048624" y="1672831"/>
                </a:lnTo>
                <a:lnTo>
                  <a:pt x="2056993" y="1676234"/>
                </a:lnTo>
                <a:lnTo>
                  <a:pt x="2056993" y="1643176"/>
                </a:lnTo>
                <a:close/>
              </a:path>
              <a:path w="2057400" h="1879600">
                <a:moveTo>
                  <a:pt x="2056993" y="1436522"/>
                </a:moveTo>
                <a:lnTo>
                  <a:pt x="2047582" y="1441043"/>
                </a:lnTo>
                <a:lnTo>
                  <a:pt x="2041093" y="1454569"/>
                </a:lnTo>
                <a:lnTo>
                  <a:pt x="2047240" y="1469567"/>
                </a:lnTo>
                <a:lnTo>
                  <a:pt x="2056993" y="1473568"/>
                </a:lnTo>
                <a:lnTo>
                  <a:pt x="2056993" y="1436522"/>
                </a:lnTo>
                <a:close/>
              </a:path>
              <a:path w="2057400" h="1879600">
                <a:moveTo>
                  <a:pt x="2056993" y="1229842"/>
                </a:moveTo>
                <a:lnTo>
                  <a:pt x="2046147" y="1235062"/>
                </a:lnTo>
                <a:lnTo>
                  <a:pt x="2038997" y="1249934"/>
                </a:lnTo>
                <a:lnTo>
                  <a:pt x="2045677" y="1266380"/>
                </a:lnTo>
                <a:lnTo>
                  <a:pt x="2056993" y="1271003"/>
                </a:lnTo>
                <a:lnTo>
                  <a:pt x="2056993" y="1229842"/>
                </a:lnTo>
                <a:close/>
              </a:path>
              <a:path w="2057400" h="1879600">
                <a:moveTo>
                  <a:pt x="2056993" y="1023607"/>
                </a:moveTo>
                <a:lnTo>
                  <a:pt x="2045068" y="1029347"/>
                </a:lnTo>
                <a:lnTo>
                  <a:pt x="2037384" y="1045286"/>
                </a:lnTo>
                <a:lnTo>
                  <a:pt x="2044547" y="1062951"/>
                </a:lnTo>
                <a:lnTo>
                  <a:pt x="2056993" y="1067993"/>
                </a:lnTo>
                <a:lnTo>
                  <a:pt x="2056993" y="1023607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959870" y="10223"/>
            <a:ext cx="1043305" cy="873125"/>
          </a:xfrm>
          <a:custGeom>
            <a:avLst/>
            <a:gdLst/>
            <a:ahLst/>
            <a:cxnLst/>
            <a:rect l="l" t="t" r="r" b="b"/>
            <a:pathLst>
              <a:path w="1043304" h="873125">
                <a:moveTo>
                  <a:pt x="48463" y="30822"/>
                </a:moveTo>
                <a:lnTo>
                  <a:pt x="41275" y="13195"/>
                </a:lnTo>
                <a:lnTo>
                  <a:pt x="23622" y="5981"/>
                </a:lnTo>
                <a:lnTo>
                  <a:pt x="7670" y="13639"/>
                </a:lnTo>
                <a:lnTo>
                  <a:pt x="0" y="29591"/>
                </a:lnTo>
                <a:lnTo>
                  <a:pt x="7188" y="47282"/>
                </a:lnTo>
                <a:lnTo>
                  <a:pt x="24853" y="54444"/>
                </a:lnTo>
                <a:lnTo>
                  <a:pt x="40792" y="46761"/>
                </a:lnTo>
                <a:lnTo>
                  <a:pt x="48463" y="30822"/>
                </a:lnTo>
                <a:close/>
              </a:path>
              <a:path w="1043304" h="873125">
                <a:moveTo>
                  <a:pt x="150787" y="133159"/>
                </a:moveTo>
                <a:lnTo>
                  <a:pt x="143598" y="115519"/>
                </a:lnTo>
                <a:lnTo>
                  <a:pt x="125945" y="108305"/>
                </a:lnTo>
                <a:lnTo>
                  <a:pt x="109994" y="115963"/>
                </a:lnTo>
                <a:lnTo>
                  <a:pt x="102323" y="131914"/>
                </a:lnTo>
                <a:lnTo>
                  <a:pt x="109512" y="149606"/>
                </a:lnTo>
                <a:lnTo>
                  <a:pt x="127177" y="156768"/>
                </a:lnTo>
                <a:lnTo>
                  <a:pt x="143116" y="149098"/>
                </a:lnTo>
                <a:lnTo>
                  <a:pt x="150787" y="133159"/>
                </a:lnTo>
                <a:close/>
              </a:path>
              <a:path w="1043304" h="873125">
                <a:moveTo>
                  <a:pt x="253123" y="235483"/>
                </a:moveTo>
                <a:lnTo>
                  <a:pt x="245884" y="217805"/>
                </a:lnTo>
                <a:lnTo>
                  <a:pt x="228219" y="210591"/>
                </a:lnTo>
                <a:lnTo>
                  <a:pt x="212280" y="218249"/>
                </a:lnTo>
                <a:lnTo>
                  <a:pt x="204609" y="234200"/>
                </a:lnTo>
                <a:lnTo>
                  <a:pt x="211797" y="251891"/>
                </a:lnTo>
                <a:lnTo>
                  <a:pt x="229501" y="259092"/>
                </a:lnTo>
                <a:lnTo>
                  <a:pt x="245465" y="251434"/>
                </a:lnTo>
                <a:lnTo>
                  <a:pt x="253123" y="235483"/>
                </a:lnTo>
                <a:close/>
              </a:path>
              <a:path w="1043304" h="873125">
                <a:moveTo>
                  <a:pt x="255117" y="30924"/>
                </a:moveTo>
                <a:lnTo>
                  <a:pt x="247307" y="11811"/>
                </a:lnTo>
                <a:lnTo>
                  <a:pt x="228193" y="4000"/>
                </a:lnTo>
                <a:lnTo>
                  <a:pt x="210934" y="12293"/>
                </a:lnTo>
                <a:lnTo>
                  <a:pt x="202641" y="29552"/>
                </a:lnTo>
                <a:lnTo>
                  <a:pt x="210451" y="48666"/>
                </a:lnTo>
                <a:lnTo>
                  <a:pt x="229565" y="56476"/>
                </a:lnTo>
                <a:lnTo>
                  <a:pt x="246824" y="48196"/>
                </a:lnTo>
                <a:lnTo>
                  <a:pt x="255117" y="30924"/>
                </a:lnTo>
                <a:close/>
              </a:path>
              <a:path w="1043304" h="873125">
                <a:moveTo>
                  <a:pt x="355447" y="337807"/>
                </a:moveTo>
                <a:lnTo>
                  <a:pt x="348208" y="320128"/>
                </a:lnTo>
                <a:lnTo>
                  <a:pt x="330555" y="312915"/>
                </a:lnTo>
                <a:lnTo>
                  <a:pt x="314604" y="320573"/>
                </a:lnTo>
                <a:lnTo>
                  <a:pt x="306933" y="336524"/>
                </a:lnTo>
                <a:lnTo>
                  <a:pt x="314121" y="354215"/>
                </a:lnTo>
                <a:lnTo>
                  <a:pt x="331825" y="361416"/>
                </a:lnTo>
                <a:lnTo>
                  <a:pt x="347789" y="353771"/>
                </a:lnTo>
                <a:lnTo>
                  <a:pt x="355447" y="337807"/>
                </a:lnTo>
                <a:close/>
              </a:path>
              <a:path w="1043304" h="873125">
                <a:moveTo>
                  <a:pt x="357428" y="133235"/>
                </a:moveTo>
                <a:lnTo>
                  <a:pt x="349580" y="114096"/>
                </a:lnTo>
                <a:lnTo>
                  <a:pt x="330479" y="106286"/>
                </a:lnTo>
                <a:lnTo>
                  <a:pt x="313207" y="114566"/>
                </a:lnTo>
                <a:lnTo>
                  <a:pt x="304927" y="131838"/>
                </a:lnTo>
                <a:lnTo>
                  <a:pt x="312737" y="150952"/>
                </a:lnTo>
                <a:lnTo>
                  <a:pt x="331876" y="158788"/>
                </a:lnTo>
                <a:lnTo>
                  <a:pt x="349148" y="150507"/>
                </a:lnTo>
                <a:lnTo>
                  <a:pt x="357428" y="133235"/>
                </a:lnTo>
                <a:close/>
              </a:path>
              <a:path w="1043304" h="873125">
                <a:moveTo>
                  <a:pt x="457746" y="440105"/>
                </a:moveTo>
                <a:lnTo>
                  <a:pt x="450532" y="422452"/>
                </a:lnTo>
                <a:lnTo>
                  <a:pt x="432904" y="415264"/>
                </a:lnTo>
                <a:lnTo>
                  <a:pt x="416966" y="422935"/>
                </a:lnTo>
                <a:lnTo>
                  <a:pt x="409282" y="438873"/>
                </a:lnTo>
                <a:lnTo>
                  <a:pt x="416445" y="456539"/>
                </a:lnTo>
                <a:lnTo>
                  <a:pt x="434136" y="463727"/>
                </a:lnTo>
                <a:lnTo>
                  <a:pt x="450088" y="456057"/>
                </a:lnTo>
                <a:lnTo>
                  <a:pt x="457746" y="440105"/>
                </a:lnTo>
                <a:close/>
              </a:path>
              <a:path w="1043304" h="873125">
                <a:moveTo>
                  <a:pt x="459740" y="235559"/>
                </a:moveTo>
                <a:lnTo>
                  <a:pt x="451916" y="216420"/>
                </a:lnTo>
                <a:lnTo>
                  <a:pt x="432803" y="208610"/>
                </a:lnTo>
                <a:lnTo>
                  <a:pt x="415531" y="216903"/>
                </a:lnTo>
                <a:lnTo>
                  <a:pt x="407250" y="234162"/>
                </a:lnTo>
                <a:lnTo>
                  <a:pt x="415061" y="253276"/>
                </a:lnTo>
                <a:lnTo>
                  <a:pt x="434187" y="261086"/>
                </a:lnTo>
                <a:lnTo>
                  <a:pt x="451459" y="252818"/>
                </a:lnTo>
                <a:lnTo>
                  <a:pt x="459740" y="235559"/>
                </a:lnTo>
                <a:close/>
              </a:path>
              <a:path w="1043304" h="873125">
                <a:moveTo>
                  <a:pt x="461721" y="30988"/>
                </a:moveTo>
                <a:lnTo>
                  <a:pt x="453288" y="10401"/>
                </a:lnTo>
                <a:lnTo>
                  <a:pt x="432689" y="2019"/>
                </a:lnTo>
                <a:lnTo>
                  <a:pt x="414096" y="10947"/>
                </a:lnTo>
                <a:lnTo>
                  <a:pt x="405168" y="29527"/>
                </a:lnTo>
                <a:lnTo>
                  <a:pt x="413550" y="50139"/>
                </a:lnTo>
                <a:lnTo>
                  <a:pt x="434187" y="58521"/>
                </a:lnTo>
                <a:lnTo>
                  <a:pt x="452805" y="49593"/>
                </a:lnTo>
                <a:lnTo>
                  <a:pt x="461721" y="30988"/>
                </a:lnTo>
                <a:close/>
              </a:path>
              <a:path w="1043304" h="873125">
                <a:moveTo>
                  <a:pt x="560070" y="542442"/>
                </a:moveTo>
                <a:lnTo>
                  <a:pt x="552856" y="524776"/>
                </a:lnTo>
                <a:lnTo>
                  <a:pt x="535228" y="517588"/>
                </a:lnTo>
                <a:lnTo>
                  <a:pt x="519290" y="525259"/>
                </a:lnTo>
                <a:lnTo>
                  <a:pt x="511606" y="541210"/>
                </a:lnTo>
                <a:lnTo>
                  <a:pt x="518769" y="558863"/>
                </a:lnTo>
                <a:lnTo>
                  <a:pt x="536460" y="566051"/>
                </a:lnTo>
                <a:lnTo>
                  <a:pt x="552411" y="558380"/>
                </a:lnTo>
                <a:lnTo>
                  <a:pt x="560070" y="542442"/>
                </a:lnTo>
                <a:close/>
              </a:path>
              <a:path w="1043304" h="873125">
                <a:moveTo>
                  <a:pt x="562051" y="337858"/>
                </a:moveTo>
                <a:lnTo>
                  <a:pt x="554240" y="318744"/>
                </a:lnTo>
                <a:lnTo>
                  <a:pt x="535127" y="310934"/>
                </a:lnTo>
                <a:lnTo>
                  <a:pt x="517867" y="319227"/>
                </a:lnTo>
                <a:lnTo>
                  <a:pt x="509574" y="336486"/>
                </a:lnTo>
                <a:lnTo>
                  <a:pt x="517385" y="355600"/>
                </a:lnTo>
                <a:lnTo>
                  <a:pt x="536498" y="363410"/>
                </a:lnTo>
                <a:lnTo>
                  <a:pt x="553758" y="355130"/>
                </a:lnTo>
                <a:lnTo>
                  <a:pt x="562051" y="337858"/>
                </a:lnTo>
                <a:close/>
              </a:path>
              <a:path w="1043304" h="873125">
                <a:moveTo>
                  <a:pt x="564045" y="133311"/>
                </a:moveTo>
                <a:lnTo>
                  <a:pt x="555612" y="112725"/>
                </a:lnTo>
                <a:lnTo>
                  <a:pt x="535012" y="104343"/>
                </a:lnTo>
                <a:lnTo>
                  <a:pt x="516420" y="113271"/>
                </a:lnTo>
                <a:lnTo>
                  <a:pt x="507492" y="131851"/>
                </a:lnTo>
                <a:lnTo>
                  <a:pt x="515874" y="152463"/>
                </a:lnTo>
                <a:lnTo>
                  <a:pt x="536511" y="160845"/>
                </a:lnTo>
                <a:lnTo>
                  <a:pt x="555129" y="151917"/>
                </a:lnTo>
                <a:lnTo>
                  <a:pt x="564045" y="133311"/>
                </a:lnTo>
                <a:close/>
              </a:path>
              <a:path w="1043304" h="873125">
                <a:moveTo>
                  <a:pt x="662419" y="644779"/>
                </a:moveTo>
                <a:lnTo>
                  <a:pt x="655231" y="627151"/>
                </a:lnTo>
                <a:lnTo>
                  <a:pt x="637565" y="619937"/>
                </a:lnTo>
                <a:lnTo>
                  <a:pt x="621626" y="627595"/>
                </a:lnTo>
                <a:lnTo>
                  <a:pt x="613956" y="643547"/>
                </a:lnTo>
                <a:lnTo>
                  <a:pt x="621144" y="661225"/>
                </a:lnTo>
                <a:lnTo>
                  <a:pt x="638797" y="668388"/>
                </a:lnTo>
                <a:lnTo>
                  <a:pt x="654748" y="660717"/>
                </a:lnTo>
                <a:lnTo>
                  <a:pt x="662419" y="644779"/>
                </a:lnTo>
                <a:close/>
              </a:path>
              <a:path w="1043304" h="873125">
                <a:moveTo>
                  <a:pt x="664375" y="440182"/>
                </a:moveTo>
                <a:lnTo>
                  <a:pt x="656564" y="421081"/>
                </a:lnTo>
                <a:lnTo>
                  <a:pt x="637476" y="413283"/>
                </a:lnTo>
                <a:lnTo>
                  <a:pt x="620217" y="421576"/>
                </a:lnTo>
                <a:lnTo>
                  <a:pt x="611924" y="438835"/>
                </a:lnTo>
                <a:lnTo>
                  <a:pt x="619709" y="457923"/>
                </a:lnTo>
                <a:lnTo>
                  <a:pt x="638822" y="465734"/>
                </a:lnTo>
                <a:lnTo>
                  <a:pt x="656094" y="457454"/>
                </a:lnTo>
                <a:lnTo>
                  <a:pt x="664375" y="440182"/>
                </a:lnTo>
                <a:close/>
              </a:path>
              <a:path w="1043304" h="873125">
                <a:moveTo>
                  <a:pt x="666356" y="235610"/>
                </a:moveTo>
                <a:lnTo>
                  <a:pt x="657936" y="215049"/>
                </a:lnTo>
                <a:lnTo>
                  <a:pt x="637336" y="206667"/>
                </a:lnTo>
                <a:lnTo>
                  <a:pt x="618744" y="215595"/>
                </a:lnTo>
                <a:lnTo>
                  <a:pt x="609828" y="234175"/>
                </a:lnTo>
                <a:lnTo>
                  <a:pt x="618197" y="254787"/>
                </a:lnTo>
                <a:lnTo>
                  <a:pt x="638822" y="263156"/>
                </a:lnTo>
                <a:lnTo>
                  <a:pt x="657428" y="254203"/>
                </a:lnTo>
                <a:lnTo>
                  <a:pt x="666356" y="235610"/>
                </a:lnTo>
                <a:close/>
              </a:path>
              <a:path w="1043304" h="873125">
                <a:moveTo>
                  <a:pt x="668350" y="31064"/>
                </a:moveTo>
                <a:lnTo>
                  <a:pt x="659358" y="8978"/>
                </a:lnTo>
                <a:lnTo>
                  <a:pt x="637298" y="0"/>
                </a:lnTo>
                <a:lnTo>
                  <a:pt x="617372" y="9575"/>
                </a:lnTo>
                <a:lnTo>
                  <a:pt x="607822" y="29476"/>
                </a:lnTo>
                <a:lnTo>
                  <a:pt x="616813" y="51523"/>
                </a:lnTo>
                <a:lnTo>
                  <a:pt x="638886" y="60540"/>
                </a:lnTo>
                <a:lnTo>
                  <a:pt x="658799" y="50990"/>
                </a:lnTo>
                <a:lnTo>
                  <a:pt x="668350" y="31064"/>
                </a:lnTo>
                <a:close/>
              </a:path>
              <a:path w="1043304" h="873125">
                <a:moveTo>
                  <a:pt x="764743" y="747102"/>
                </a:moveTo>
                <a:lnTo>
                  <a:pt x="757555" y="729475"/>
                </a:lnTo>
                <a:lnTo>
                  <a:pt x="739889" y="722261"/>
                </a:lnTo>
                <a:lnTo>
                  <a:pt x="723950" y="729919"/>
                </a:lnTo>
                <a:lnTo>
                  <a:pt x="716280" y="745871"/>
                </a:lnTo>
                <a:lnTo>
                  <a:pt x="723468" y="763562"/>
                </a:lnTo>
                <a:lnTo>
                  <a:pt x="741121" y="770724"/>
                </a:lnTo>
                <a:lnTo>
                  <a:pt x="757072" y="763041"/>
                </a:lnTo>
                <a:lnTo>
                  <a:pt x="764743" y="747102"/>
                </a:lnTo>
                <a:close/>
              </a:path>
              <a:path w="1043304" h="873125">
                <a:moveTo>
                  <a:pt x="766724" y="542531"/>
                </a:moveTo>
                <a:lnTo>
                  <a:pt x="758926" y="523443"/>
                </a:lnTo>
                <a:lnTo>
                  <a:pt x="739813" y="515632"/>
                </a:lnTo>
                <a:lnTo>
                  <a:pt x="722553" y="523913"/>
                </a:lnTo>
                <a:lnTo>
                  <a:pt x="714273" y="541172"/>
                </a:lnTo>
                <a:lnTo>
                  <a:pt x="722083" y="560285"/>
                </a:lnTo>
                <a:lnTo>
                  <a:pt x="741172" y="568083"/>
                </a:lnTo>
                <a:lnTo>
                  <a:pt x="758431" y="559790"/>
                </a:lnTo>
                <a:lnTo>
                  <a:pt x="766724" y="542531"/>
                </a:lnTo>
                <a:close/>
              </a:path>
              <a:path w="1043304" h="873125">
                <a:moveTo>
                  <a:pt x="768680" y="337947"/>
                </a:moveTo>
                <a:lnTo>
                  <a:pt x="760260" y="317373"/>
                </a:lnTo>
                <a:lnTo>
                  <a:pt x="739660" y="308991"/>
                </a:lnTo>
                <a:lnTo>
                  <a:pt x="721067" y="317919"/>
                </a:lnTo>
                <a:lnTo>
                  <a:pt x="712152" y="336511"/>
                </a:lnTo>
                <a:lnTo>
                  <a:pt x="720521" y="357111"/>
                </a:lnTo>
                <a:lnTo>
                  <a:pt x="741146" y="365480"/>
                </a:lnTo>
                <a:lnTo>
                  <a:pt x="759752" y="356527"/>
                </a:lnTo>
                <a:lnTo>
                  <a:pt x="768680" y="337947"/>
                </a:lnTo>
                <a:close/>
              </a:path>
              <a:path w="1043304" h="873125">
                <a:moveTo>
                  <a:pt x="770699" y="133413"/>
                </a:moveTo>
                <a:lnTo>
                  <a:pt x="761682" y="111302"/>
                </a:lnTo>
                <a:lnTo>
                  <a:pt x="739622" y="102323"/>
                </a:lnTo>
                <a:lnTo>
                  <a:pt x="719709" y="111899"/>
                </a:lnTo>
                <a:lnTo>
                  <a:pt x="710145" y="131800"/>
                </a:lnTo>
                <a:lnTo>
                  <a:pt x="719137" y="153847"/>
                </a:lnTo>
                <a:lnTo>
                  <a:pt x="741235" y="162890"/>
                </a:lnTo>
                <a:lnTo>
                  <a:pt x="761149" y="153352"/>
                </a:lnTo>
                <a:lnTo>
                  <a:pt x="770699" y="133413"/>
                </a:lnTo>
                <a:close/>
              </a:path>
              <a:path w="1043304" h="873125">
                <a:moveTo>
                  <a:pt x="869073" y="644880"/>
                </a:moveTo>
                <a:lnTo>
                  <a:pt x="861250" y="625767"/>
                </a:lnTo>
                <a:lnTo>
                  <a:pt x="842137" y="617956"/>
                </a:lnTo>
                <a:lnTo>
                  <a:pt x="824877" y="626237"/>
                </a:lnTo>
                <a:lnTo>
                  <a:pt x="816597" y="643509"/>
                </a:lnTo>
                <a:lnTo>
                  <a:pt x="824407" y="662622"/>
                </a:lnTo>
                <a:lnTo>
                  <a:pt x="843521" y="670433"/>
                </a:lnTo>
                <a:lnTo>
                  <a:pt x="860780" y="662139"/>
                </a:lnTo>
                <a:lnTo>
                  <a:pt x="869073" y="644880"/>
                </a:lnTo>
                <a:close/>
              </a:path>
              <a:path w="1043304" h="873125">
                <a:moveTo>
                  <a:pt x="871042" y="440309"/>
                </a:moveTo>
                <a:lnTo>
                  <a:pt x="862634" y="419735"/>
                </a:lnTo>
                <a:lnTo>
                  <a:pt x="842022" y="411365"/>
                </a:lnTo>
                <a:lnTo>
                  <a:pt x="823442" y="420293"/>
                </a:lnTo>
                <a:lnTo>
                  <a:pt x="814514" y="438873"/>
                </a:lnTo>
                <a:lnTo>
                  <a:pt x="822896" y="459473"/>
                </a:lnTo>
                <a:lnTo>
                  <a:pt x="843508" y="467842"/>
                </a:lnTo>
                <a:lnTo>
                  <a:pt x="862114" y="458901"/>
                </a:lnTo>
                <a:lnTo>
                  <a:pt x="871042" y="440309"/>
                </a:lnTo>
                <a:close/>
              </a:path>
              <a:path w="1043304" h="873125">
                <a:moveTo>
                  <a:pt x="873036" y="235737"/>
                </a:moveTo>
                <a:lnTo>
                  <a:pt x="864006" y="213626"/>
                </a:lnTo>
                <a:lnTo>
                  <a:pt x="841946" y="204660"/>
                </a:lnTo>
                <a:lnTo>
                  <a:pt x="822032" y="214223"/>
                </a:lnTo>
                <a:lnTo>
                  <a:pt x="812469" y="234124"/>
                </a:lnTo>
                <a:lnTo>
                  <a:pt x="821461" y="256171"/>
                </a:lnTo>
                <a:lnTo>
                  <a:pt x="843559" y="265214"/>
                </a:lnTo>
                <a:lnTo>
                  <a:pt x="863473" y="255676"/>
                </a:lnTo>
                <a:lnTo>
                  <a:pt x="873036" y="235737"/>
                </a:lnTo>
                <a:close/>
              </a:path>
              <a:path w="1043304" h="873125">
                <a:moveTo>
                  <a:pt x="971397" y="747204"/>
                </a:moveTo>
                <a:lnTo>
                  <a:pt x="963587" y="728091"/>
                </a:lnTo>
                <a:lnTo>
                  <a:pt x="944473" y="720280"/>
                </a:lnTo>
                <a:lnTo>
                  <a:pt x="927201" y="728573"/>
                </a:lnTo>
                <a:lnTo>
                  <a:pt x="918921" y="745832"/>
                </a:lnTo>
                <a:lnTo>
                  <a:pt x="926731" y="764946"/>
                </a:lnTo>
                <a:lnTo>
                  <a:pt x="945845" y="772756"/>
                </a:lnTo>
                <a:lnTo>
                  <a:pt x="963104" y="764463"/>
                </a:lnTo>
                <a:lnTo>
                  <a:pt x="971397" y="747204"/>
                </a:lnTo>
                <a:close/>
              </a:path>
              <a:path w="1043304" h="873125">
                <a:moveTo>
                  <a:pt x="973366" y="542632"/>
                </a:moveTo>
                <a:lnTo>
                  <a:pt x="964958" y="522071"/>
                </a:lnTo>
                <a:lnTo>
                  <a:pt x="944359" y="513689"/>
                </a:lnTo>
                <a:lnTo>
                  <a:pt x="925766" y="522617"/>
                </a:lnTo>
                <a:lnTo>
                  <a:pt x="916838" y="541197"/>
                </a:lnTo>
                <a:lnTo>
                  <a:pt x="925220" y="561809"/>
                </a:lnTo>
                <a:lnTo>
                  <a:pt x="945832" y="570166"/>
                </a:lnTo>
                <a:lnTo>
                  <a:pt x="964438" y="561225"/>
                </a:lnTo>
                <a:lnTo>
                  <a:pt x="973366" y="542632"/>
                </a:lnTo>
                <a:close/>
              </a:path>
              <a:path w="1043304" h="873125">
                <a:moveTo>
                  <a:pt x="975372" y="338086"/>
                </a:moveTo>
                <a:lnTo>
                  <a:pt x="966381" y="316001"/>
                </a:lnTo>
                <a:lnTo>
                  <a:pt x="944283" y="306997"/>
                </a:lnTo>
                <a:lnTo>
                  <a:pt x="924369" y="316560"/>
                </a:lnTo>
                <a:lnTo>
                  <a:pt x="914806" y="336473"/>
                </a:lnTo>
                <a:lnTo>
                  <a:pt x="923836" y="358533"/>
                </a:lnTo>
                <a:lnTo>
                  <a:pt x="945896" y="367563"/>
                </a:lnTo>
                <a:lnTo>
                  <a:pt x="965809" y="358013"/>
                </a:lnTo>
                <a:lnTo>
                  <a:pt x="975372" y="338086"/>
                </a:lnTo>
                <a:close/>
              </a:path>
              <a:path w="1043304" h="873125">
                <a:moveTo>
                  <a:pt x="1042885" y="824484"/>
                </a:moveTo>
                <a:lnTo>
                  <a:pt x="1029538" y="830897"/>
                </a:lnTo>
                <a:lnTo>
                  <a:pt x="1021245" y="848156"/>
                </a:lnTo>
                <a:lnTo>
                  <a:pt x="1029055" y="867270"/>
                </a:lnTo>
                <a:lnTo>
                  <a:pt x="1042885" y="872921"/>
                </a:lnTo>
                <a:lnTo>
                  <a:pt x="1042885" y="824484"/>
                </a:lnTo>
                <a:close/>
              </a:path>
              <a:path w="1043304" h="873125">
                <a:moveTo>
                  <a:pt x="1042885" y="617829"/>
                </a:moveTo>
                <a:lnTo>
                  <a:pt x="1028090" y="624941"/>
                </a:lnTo>
                <a:lnTo>
                  <a:pt x="1019162" y="643521"/>
                </a:lnTo>
                <a:lnTo>
                  <a:pt x="1027544" y="664133"/>
                </a:lnTo>
                <a:lnTo>
                  <a:pt x="1042885" y="670356"/>
                </a:lnTo>
                <a:lnTo>
                  <a:pt x="1042885" y="617829"/>
                </a:lnTo>
                <a:close/>
              </a:path>
              <a:path w="1043304" h="873125">
                <a:moveTo>
                  <a:pt x="1042885" y="411149"/>
                </a:moveTo>
                <a:lnTo>
                  <a:pt x="1026718" y="418922"/>
                </a:lnTo>
                <a:lnTo>
                  <a:pt x="1017155" y="438823"/>
                </a:lnTo>
                <a:lnTo>
                  <a:pt x="1026160" y="460870"/>
                </a:lnTo>
                <a:lnTo>
                  <a:pt x="1042885" y="467690"/>
                </a:lnTo>
                <a:lnTo>
                  <a:pt x="1042885" y="411149"/>
                </a:lnTo>
                <a:close/>
              </a:path>
              <a:path w="1043304" h="873125">
                <a:moveTo>
                  <a:pt x="1042885" y="204419"/>
                </a:moveTo>
                <a:lnTo>
                  <a:pt x="1025334" y="212852"/>
                </a:lnTo>
                <a:lnTo>
                  <a:pt x="1015136" y="234099"/>
                </a:lnTo>
                <a:lnTo>
                  <a:pt x="1024724" y="257644"/>
                </a:lnTo>
                <a:lnTo>
                  <a:pt x="1042885" y="265061"/>
                </a:lnTo>
                <a:lnTo>
                  <a:pt x="1042885" y="204419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72663" y="110526"/>
            <a:ext cx="64540" cy="6458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70338" y="8200"/>
            <a:ext cx="64540" cy="645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50240" y="1682496"/>
            <a:ext cx="5657088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7472" y="1682496"/>
            <a:ext cx="5657088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26907" cy="73151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026907" y="-55"/>
            <a:ext cx="4975860" cy="7315200"/>
          </a:xfrm>
          <a:custGeom>
            <a:avLst/>
            <a:gdLst/>
            <a:ahLst/>
            <a:cxnLst/>
            <a:rect l="l" t="t" r="r" b="b"/>
            <a:pathLst>
              <a:path w="4975859" h="7315200">
                <a:moveTo>
                  <a:pt x="4975733" y="0"/>
                </a:moveTo>
                <a:lnTo>
                  <a:pt x="0" y="0"/>
                </a:lnTo>
                <a:lnTo>
                  <a:pt x="0" y="7315073"/>
                </a:lnTo>
                <a:lnTo>
                  <a:pt x="4975733" y="7315073"/>
                </a:lnTo>
                <a:lnTo>
                  <a:pt x="49757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3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0" y="5440553"/>
                </a:moveTo>
                <a:lnTo>
                  <a:pt x="3317748" y="5440553"/>
                </a:lnTo>
                <a:lnTo>
                  <a:pt x="3317748" y="0"/>
                </a:lnTo>
                <a:lnTo>
                  <a:pt x="0" y="0"/>
                </a:lnTo>
                <a:lnTo>
                  <a:pt x="0" y="5440553"/>
                </a:lnTo>
                <a:close/>
              </a:path>
            </a:pathLst>
          </a:custGeom>
          <a:solidFill>
            <a:srgbClr val="C5CED4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818B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67836" y="202768"/>
            <a:ext cx="637285" cy="1099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97578" y="1597914"/>
            <a:ext cx="8684895" cy="4240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21632" y="6803136"/>
            <a:ext cx="4161536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50240" y="6803136"/>
            <a:ext cx="2991104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3456" y="6803136"/>
            <a:ext cx="2991104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vestiti, persona, Viso umano, ragazza&#10;&#10;Descrizione generata automaticamente">
            <a:extLst>
              <a:ext uri="{FF2B5EF4-FFF2-40B4-BE49-F238E27FC236}">
                <a16:creationId xmlns:a16="http://schemas.microsoft.com/office/drawing/2014/main" id="{DE2BB013-68D1-F486-8AE1-7AC506305B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6"/>
          <a:stretch/>
        </p:blipFill>
        <p:spPr>
          <a:xfrm>
            <a:off x="3312365" y="4"/>
            <a:ext cx="9692435" cy="6606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182" y="228600"/>
            <a:ext cx="900684" cy="47548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029869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29869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29869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29869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29869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29869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29869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9869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75995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75995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75995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75995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75995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75995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75995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75995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22121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22121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22121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22121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22121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22121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22121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22121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68247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68247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68247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68247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68247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68247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68247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68247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14056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14056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14056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14056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14056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14056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14056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14056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59737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59737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59737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59737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59737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59737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59737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59737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05418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105418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05418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105418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05418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05418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05418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05418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951354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951354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951354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51354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951354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51354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951354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51354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6654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96654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796654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96654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796654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796654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96654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96654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42336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42336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42336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42336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42336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42336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42336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42336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87763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487763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487763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87763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487763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487763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87763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487763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332999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332999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332999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332999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332999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332999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332999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332999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78427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78427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178427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78427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78427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178427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178427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78427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23663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23663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23663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23663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23663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23663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23663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23663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68963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68963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68963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8963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68963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68963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68963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68963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13882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3882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3882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3882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882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3882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3882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3882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58800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58800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58800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58800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58800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58800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58800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8800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029869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876503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722566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568247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414437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60119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05863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51799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797544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643289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88589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334334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79634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24934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70298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5598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60453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4">
            <a:extLst>
              <a:ext uri="{FF2B5EF4-FFF2-40B4-BE49-F238E27FC236}">
                <a16:creationId xmlns:a16="http://schemas.microsoft.com/office/drawing/2014/main" id="{225F23C2-0659-4FB1-85EC-82CD18E34D0E}"/>
              </a:ext>
            </a:extLst>
          </p:cNvPr>
          <p:cNvSpPr/>
          <p:nvPr/>
        </p:nvSpPr>
        <p:spPr>
          <a:xfrm>
            <a:off x="5511800" y="2453184"/>
            <a:ext cx="7490028" cy="1699641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>
              <a:alpha val="9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2">
            <a:extLst>
              <a:ext uri="{FF2B5EF4-FFF2-40B4-BE49-F238E27FC236}">
                <a16:creationId xmlns:a16="http://schemas.microsoft.com/office/drawing/2014/main" id="{1771618D-D516-B7AA-C596-A7A5189CFB50}"/>
              </a:ext>
            </a:extLst>
          </p:cNvPr>
          <p:cNvSpPr txBox="1">
            <a:spLocks/>
          </p:cNvSpPr>
          <p:nvPr/>
        </p:nvSpPr>
        <p:spPr>
          <a:xfrm>
            <a:off x="5654472" y="2584997"/>
            <a:ext cx="7324928" cy="14536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Liberation Sans Narrow"/>
                <a:ea typeface="+mj-ea"/>
                <a:cs typeface="Liberation Sans Narrow"/>
              </a:defRPr>
            </a:lvl1pPr>
          </a:lstStyle>
          <a:p>
            <a:pPr marL="0" indent="0" algn="l">
              <a:spcBef>
                <a:spcPts val="95"/>
              </a:spcBef>
              <a:spcAft>
                <a:spcPts val="800"/>
              </a:spcAft>
              <a:buNone/>
            </a:pPr>
            <a:r>
              <a:rPr sz="2200" b="1">
                <a:solidFill>
                  <a:srgbClr val="FFFFFF"/>
                </a:solidFill>
                <a:latin typeface="Arial"/>
              </a:rPr>
              <a:t>Ad-traction: attenzione, ricordo e autorevolezza della pubblicità sui siti degli editori</a:t>
            </a:r>
          </a:p>
          <a:p>
            <a:pPr marL="0" indent="0" algn="r">
              <a:spcAft>
                <a:spcPts val="200"/>
              </a:spcAft>
              <a:buNone/>
            </a:pPr>
            <a:r>
              <a:rPr sz="1400" b="0">
                <a:solidFill>
                  <a:srgbClr val="FFFFFF"/>
                </a:solidFill>
                <a:latin typeface="Arial"/>
              </a:rPr>
              <a:t>Workshop IAB Intersection</a:t>
            </a:r>
          </a:p>
          <a:p>
            <a:pPr marL="0" indent="0" algn="r">
              <a:spcAft>
                <a:spcPts val="200"/>
              </a:spcAft>
              <a:buNone/>
            </a:pPr>
            <a:r>
              <a:rPr sz="1400" b="0">
                <a:solidFill>
                  <a:srgbClr val="FFFFFF"/>
                </a:solidFill>
                <a:latin typeface="Arial"/>
              </a:rPr>
              <a:t>Milano, 29 ottobre 2026</a:t>
            </a:r>
          </a:p>
          <a:p>
            <a:pPr marL="0" indent="0" algn="r">
              <a:spcAft>
                <a:spcPts val="200"/>
              </a:spcAft>
              <a:buNone/>
            </a:pPr>
            <a:r>
              <a:rPr sz="1400" b="0">
                <a:solidFill>
                  <a:srgbClr val="FFFFFF"/>
                </a:solidFill>
                <a:latin typeface="Arial"/>
              </a:rPr>
              <a:t>Lucio Lamberti, Politecnico di Milano</a:t>
            </a:r>
          </a:p>
        </p:txBody>
      </p:sp>
    </p:spTree>
    <p:extLst>
      <p:ext uri="{BB962C8B-B14F-4D97-AF65-F5344CB8AC3E}">
        <p14:creationId xmlns:p14="http://schemas.microsoft.com/office/powerpoint/2010/main" val="69410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Gli editori studiano le proprie metriche di attenzione con uno studio su tre livelli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4023360" y="1417320"/>
            <a:ext cx="2743200" cy="3840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>
                <a:solidFill>
                  <a:srgbClr val="FC8B1C"/>
                </a:solidFill>
                <a:latin typeface="Arial"/>
              </a:rPr>
              <a:t>1. Esperimento online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Navigazione su siti editoriali reali con pubblicità pianificata.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Ricordo spontaneo e sollecitato per formato.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Marche inventate per misurare la notorietà creata da zero.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Esposizioni ripetute su più siti.</a:t>
            </a:r>
          </a:p>
          <a:p>
            <a:pPr>
              <a:spcBef>
                <a:spcPts val="800"/>
              </a:spcBef>
            </a:pPr>
            <a:r>
              <a:rPr sz="1300" b="1">
                <a:solidFill>
                  <a:srgbClr val="595959"/>
                </a:solidFill>
                <a:latin typeface="Arial"/>
              </a:rPr>
              <a:t>845 partecipanti, circa 20 minuti a persona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6995160" y="1417320"/>
            <a:ext cx="2743200" cy="3840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 dirty="0">
                <a:solidFill>
                  <a:srgbClr val="FC8B1C"/>
                </a:solidFill>
                <a:latin typeface="Arial"/>
              </a:rPr>
              <a:t>2. Laboratorio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 dirty="0">
                <a:solidFill>
                  <a:srgbClr val="595959"/>
                </a:solidFill>
                <a:latin typeface="Arial"/>
              </a:rPr>
              <a:t>Eye tracking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durante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la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navigazione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 dirty="0">
                <a:solidFill>
                  <a:srgbClr val="595959"/>
                </a:solidFill>
                <a:latin typeface="Arial"/>
              </a:rPr>
              <a:t>Tempo 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schermo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, tempo di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sguardo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superficie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occupata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per ogni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esposizione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 dirty="0" err="1">
                <a:solidFill>
                  <a:srgbClr val="595959"/>
                </a:solidFill>
                <a:latin typeface="Arial"/>
              </a:rPr>
              <a:t>Legame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fra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sguardo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.</a:t>
            </a:r>
          </a:p>
          <a:p>
            <a:pPr>
              <a:spcBef>
                <a:spcPts val="800"/>
              </a:spcBef>
            </a:pPr>
            <a:r>
              <a:rPr lang="it-IT" sz="1300" b="1" dirty="0">
                <a:solidFill>
                  <a:srgbClr val="595959"/>
                </a:solidFill>
                <a:latin typeface="Arial"/>
              </a:rPr>
              <a:t>40</a:t>
            </a:r>
            <a:r>
              <a:rPr sz="13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595959"/>
                </a:solidFill>
                <a:latin typeface="Arial"/>
              </a:rPr>
              <a:t>partecipanti</a:t>
            </a:r>
            <a:r>
              <a:rPr sz="1300" b="1" dirty="0">
                <a:solidFill>
                  <a:srgbClr val="595959"/>
                </a:solidFill>
                <a:latin typeface="Arial"/>
              </a:rPr>
              <a:t>, con eye tracking; circa </a:t>
            </a:r>
            <a:r>
              <a:rPr sz="1300" b="1" dirty="0" err="1">
                <a:solidFill>
                  <a:srgbClr val="595959"/>
                </a:solidFill>
                <a:latin typeface="Arial"/>
              </a:rPr>
              <a:t>un'ora</a:t>
            </a:r>
            <a:r>
              <a:rPr sz="1300" b="1" dirty="0">
                <a:solidFill>
                  <a:srgbClr val="595959"/>
                </a:solidFill>
                <a:latin typeface="Arial"/>
              </a:rPr>
              <a:t> a persona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9966960" y="1417320"/>
            <a:ext cx="2743200" cy="3840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 dirty="0">
                <a:solidFill>
                  <a:srgbClr val="FC8B1C"/>
                </a:solidFill>
                <a:latin typeface="Arial"/>
              </a:rPr>
              <a:t>3. </a:t>
            </a:r>
            <a:r>
              <a:rPr sz="1600" b="1" dirty="0" err="1">
                <a:solidFill>
                  <a:srgbClr val="FC8B1C"/>
                </a:solidFill>
                <a:latin typeface="Arial"/>
              </a:rPr>
              <a:t>Esperimento</a:t>
            </a:r>
            <a:r>
              <a:rPr sz="1600" b="1" dirty="0">
                <a:solidFill>
                  <a:srgbClr val="FC8B1C"/>
                </a:solidFill>
                <a:latin typeface="Arial"/>
              </a:rPr>
              <a:t> </a:t>
            </a:r>
            <a:r>
              <a:rPr lang="it-IT" sz="1600" b="1" dirty="0" err="1">
                <a:solidFill>
                  <a:srgbClr val="FC8B1C"/>
                </a:solidFill>
                <a:latin typeface="Arial"/>
              </a:rPr>
              <a:t>within-subject</a:t>
            </a:r>
            <a:endParaRPr sz="1600" b="1" dirty="0">
              <a:solidFill>
                <a:srgbClr val="FC8B1C"/>
              </a:solidFill>
              <a:latin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sz="1300" b="0" dirty="0">
                <a:solidFill>
                  <a:srgbClr val="595959"/>
                </a:solidFill>
                <a:latin typeface="Arial"/>
              </a:rPr>
              <a:t>Ogni persona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vede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pubblicità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in un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sito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di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informazione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,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YouTube e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TikTok.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 dirty="0" err="1">
                <a:solidFill>
                  <a:srgbClr val="595959"/>
                </a:solidFill>
                <a:latin typeface="Arial"/>
              </a:rPr>
              <a:t>Ruolo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del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controllo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editoriale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nella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ricezione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del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contenuto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e della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pubblicità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 dirty="0" err="1">
                <a:solidFill>
                  <a:srgbClr val="595959"/>
                </a:solidFill>
                <a:latin typeface="Arial"/>
              </a:rPr>
              <a:t>Complementarietà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di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visione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qualità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creativa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nei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processi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di ad-traction.</a:t>
            </a:r>
          </a:p>
          <a:p>
            <a:pPr>
              <a:spcBef>
                <a:spcPts val="800"/>
              </a:spcBef>
            </a:pPr>
            <a:r>
              <a:rPr sz="1300" b="1" dirty="0">
                <a:solidFill>
                  <a:srgbClr val="595959"/>
                </a:solidFill>
                <a:latin typeface="Arial"/>
              </a:rPr>
              <a:t>179 </a:t>
            </a:r>
            <a:r>
              <a:rPr sz="1300" b="1" dirty="0" err="1">
                <a:solidFill>
                  <a:srgbClr val="595959"/>
                </a:solidFill>
                <a:latin typeface="Arial"/>
              </a:rPr>
              <a:t>partecipanti</a:t>
            </a:r>
            <a:r>
              <a:rPr sz="1300" b="1" dirty="0">
                <a:solidFill>
                  <a:srgbClr val="595959"/>
                </a:solidFill>
                <a:latin typeface="Arial"/>
              </a:rPr>
              <a:t>, circa 16 </a:t>
            </a:r>
            <a:r>
              <a:rPr sz="1300" b="1" dirty="0" err="1">
                <a:solidFill>
                  <a:srgbClr val="595959"/>
                </a:solidFill>
                <a:latin typeface="Arial"/>
              </a:rPr>
              <a:t>minuti</a:t>
            </a:r>
            <a:r>
              <a:rPr sz="1300" b="1" dirty="0">
                <a:solidFill>
                  <a:srgbClr val="595959"/>
                </a:solidFill>
                <a:latin typeface="Arial"/>
              </a:rPr>
              <a:t> a persona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2">
            <a:extLst>
              <a:ext uri="{FF2B5EF4-FFF2-40B4-BE49-F238E27FC236}">
                <a16:creationId xmlns:a16="http://schemas.microsoft.com/office/drawing/2014/main" id="{AA552317-1AD6-94DB-9AE0-44E09D7842F4}"/>
              </a:ext>
            </a:extLst>
          </p:cNvPr>
          <p:cNvSpPr txBox="1">
            <a:spLocks/>
          </p:cNvSpPr>
          <p:nvPr/>
        </p:nvSpPr>
        <p:spPr>
          <a:xfrm>
            <a:off x="5165884" y="2157031"/>
            <a:ext cx="7320058" cy="307520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>
              <a:defRPr sz="7050" b="0" i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0" marR="5080" indent="0" algn="just">
              <a:spcBef>
                <a:spcPts val="100"/>
              </a:spcBef>
              <a:spcAft>
                <a:spcPts val="1000"/>
              </a:spcAft>
              <a:buNone/>
            </a:pPr>
            <a:r>
              <a:rPr sz="3000" b="1">
                <a:solidFill>
                  <a:srgbClr val="FC8B1C"/>
                </a:solidFill>
                <a:latin typeface="Arial"/>
              </a:rPr>
              <a:t>Parte 1</a:t>
            </a:r>
          </a:p>
          <a:p>
            <a:pPr marL="0" indent="0">
              <a:spcAft>
                <a:spcPts val="1000"/>
              </a:spcAft>
              <a:buNone/>
            </a:pPr>
            <a:r>
              <a:rPr sz="4000" b="1">
                <a:solidFill>
                  <a:srgbClr val="7F7F7F"/>
                </a:solidFill>
                <a:latin typeface="Arial"/>
              </a:rPr>
              <a:t>Il rapporto tra esposizione e recall nei formati editoriali</a:t>
            </a:r>
          </a:p>
        </p:txBody>
      </p:sp>
      <p:pic>
        <p:nvPicPr>
          <p:cNvPr id="166" name="Immagine 165">
            <a:extLst>
              <a:ext uri="{FF2B5EF4-FFF2-40B4-BE49-F238E27FC236}">
                <a16:creationId xmlns:a16="http://schemas.microsoft.com/office/drawing/2014/main" id="{3B383FDB-2A10-007A-5164-20EF6359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381" y="3676342"/>
            <a:ext cx="1700931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7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I formati pubblicitari editoriali considerati nello studio: intro, display e video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4023360" y="1203960"/>
            <a:ext cx="2743200" cy="2148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>
                <a:solidFill>
                  <a:srgbClr val="FC8B1C"/>
                </a:solidFill>
                <a:latin typeface="Arial"/>
              </a:rPr>
              <a:t>Intro</a:t>
            </a:r>
          </a:p>
          <a:p>
            <a:pPr marL="0" indent="0">
              <a:spcAft>
                <a:spcPts val="600"/>
              </a:spcAft>
              <a:buNone/>
            </a:pPr>
            <a:r>
              <a:rPr sz="1200" b="0">
                <a:solidFill>
                  <a:srgbClr val="595959"/>
                </a:solidFill>
                <a:latin typeface="Arial"/>
              </a:rPr>
              <a:t>Formato animato a schermo intero all'apertura della pagina; si chiude per proseguire.</a:t>
            </a:r>
          </a:p>
        </p:txBody>
      </p:sp>
      <p:sp>
        <p:nvSpPr>
          <p:cNvPr id="168" name="Spazio immagine Intro"/>
          <p:cNvSpPr/>
          <p:nvPr/>
        </p:nvSpPr>
        <p:spPr>
          <a:xfrm>
            <a:off x="4023360" y="3703320"/>
            <a:ext cx="274320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9" name="Rectangle 168"/>
          <p:cNvSpPr/>
          <p:nvPr/>
        </p:nvSpPr>
        <p:spPr>
          <a:xfrm>
            <a:off x="6995160" y="1203960"/>
            <a:ext cx="2743200" cy="2148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>
                <a:solidFill>
                  <a:srgbClr val="FC8B1C"/>
                </a:solidFill>
                <a:latin typeface="Arial"/>
              </a:rPr>
              <a:t>Display</a:t>
            </a:r>
          </a:p>
          <a:p>
            <a:pPr marL="0" indent="0">
              <a:spcAft>
                <a:spcPts val="600"/>
              </a:spcAft>
              <a:buNone/>
            </a:pPr>
            <a:r>
              <a:rPr sz="1200" b="0">
                <a:solidFill>
                  <a:srgbClr val="595959"/>
                </a:solidFill>
                <a:latin typeface="Arial"/>
              </a:rPr>
              <a:t>Masthead: banner orizzontale in testa alla pagina (17% dello schermo).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200" b="0">
                <a:solidFill>
                  <a:srgbClr val="595959"/>
                </a:solidFill>
                <a:latin typeface="Arial"/>
              </a:rPr>
              <a:t>Box: banner rettangolare nel corpo della pagina (5%).</a:t>
            </a:r>
          </a:p>
        </p:txBody>
      </p:sp>
      <p:sp>
        <p:nvSpPr>
          <p:cNvPr id="170" name="Spazio immagine Display"/>
          <p:cNvSpPr/>
          <p:nvPr/>
        </p:nvSpPr>
        <p:spPr>
          <a:xfrm>
            <a:off x="6995160" y="3703320"/>
            <a:ext cx="274320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Rectangle 170"/>
          <p:cNvSpPr/>
          <p:nvPr/>
        </p:nvSpPr>
        <p:spPr>
          <a:xfrm>
            <a:off x="9966960" y="1203960"/>
            <a:ext cx="2743200" cy="2148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>
                <a:solidFill>
                  <a:srgbClr val="FC8B1C"/>
                </a:solidFill>
                <a:latin typeface="Arial"/>
              </a:rPr>
              <a:t>Video</a:t>
            </a:r>
          </a:p>
          <a:p>
            <a:pPr marL="0" indent="0">
              <a:spcAft>
                <a:spcPts val="600"/>
              </a:spcAft>
              <a:buNone/>
            </a:pPr>
            <a:r>
              <a:rPr sz="1200" b="0">
                <a:solidFill>
                  <a:srgbClr val="595959"/>
                </a:solidFill>
                <a:latin typeface="Arial"/>
              </a:rPr>
              <a:t>Spot in-player: video nel player del sito, prima del contenuto della testata (18–66% dello schermo).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200" b="0">
                <a:solidFill>
                  <a:srgbClr val="595959"/>
                </a:solidFill>
                <a:latin typeface="Arial"/>
              </a:rPr>
              <a:t>Spot flottante: riquadro video che segue lo scorrimento (6–7%).</a:t>
            </a:r>
          </a:p>
        </p:txBody>
      </p:sp>
      <p:sp>
        <p:nvSpPr>
          <p:cNvPr id="172" name="Spazio immagine Video"/>
          <p:cNvSpPr/>
          <p:nvPr/>
        </p:nvSpPr>
        <p:spPr>
          <a:xfrm>
            <a:off x="9966960" y="3703320"/>
            <a:ext cx="274320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TextBox 172"/>
          <p:cNvSpPr txBox="1"/>
          <p:nvPr/>
        </p:nvSpPr>
        <p:spPr>
          <a:xfrm>
            <a:off x="177800" y="6764393"/>
            <a:ext cx="8686800" cy="230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900" b="0" dirty="0" err="1">
                <a:solidFill>
                  <a:srgbClr val="595959"/>
                </a:solidFill>
                <a:latin typeface="Arial"/>
              </a:rPr>
              <a:t>Superfici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misurate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desktop in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laboratorio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(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schermo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di circa 1707×897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punti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).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F171A3D-A497-0CAC-0B9D-3484CFD33A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890" y="3349012"/>
            <a:ext cx="3024151" cy="169864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9329B0E-324B-F993-22D8-95E46C8492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655" y="4954117"/>
            <a:ext cx="3071642" cy="1728678"/>
          </a:xfrm>
          <a:prstGeom prst="rect">
            <a:avLst/>
          </a:prstGeom>
        </p:spPr>
      </p:pic>
      <p:pic>
        <p:nvPicPr>
          <p:cNvPr id="175" name="Immagine 174">
            <a:extLst>
              <a:ext uri="{FF2B5EF4-FFF2-40B4-BE49-F238E27FC236}">
                <a16:creationId xmlns:a16="http://schemas.microsoft.com/office/drawing/2014/main" id="{9A2E90B8-3447-1335-2514-B57048DB3C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4" t="103" r="14136" b="29063"/>
          <a:stretch>
            <a:fillRect/>
          </a:stretch>
        </p:blipFill>
        <p:spPr>
          <a:xfrm>
            <a:off x="6883400" y="3341418"/>
            <a:ext cx="2961613" cy="1606962"/>
          </a:xfrm>
          <a:prstGeom prst="rect">
            <a:avLst/>
          </a:prstGeom>
        </p:spPr>
      </p:pic>
      <p:pic>
        <p:nvPicPr>
          <p:cNvPr id="177" name="Immagine 176">
            <a:extLst>
              <a:ext uri="{FF2B5EF4-FFF2-40B4-BE49-F238E27FC236}">
                <a16:creationId xmlns:a16="http://schemas.microsoft.com/office/drawing/2014/main" id="{75FC8042-8F3F-DEE4-D0E1-A99B22B2FB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r="17774" b="28948"/>
          <a:stretch>
            <a:fillRect/>
          </a:stretch>
        </p:blipFill>
        <p:spPr>
          <a:xfrm>
            <a:off x="7029048" y="5019837"/>
            <a:ext cx="2672982" cy="1597238"/>
          </a:xfrm>
          <a:prstGeom prst="rect">
            <a:avLst/>
          </a:prstGeom>
        </p:spPr>
      </p:pic>
      <p:pic>
        <p:nvPicPr>
          <p:cNvPr id="179" name="Immagine 178">
            <a:extLst>
              <a:ext uri="{FF2B5EF4-FFF2-40B4-BE49-F238E27FC236}">
                <a16:creationId xmlns:a16="http://schemas.microsoft.com/office/drawing/2014/main" id="{5C2D0A41-8CA4-E41E-2942-FEA6B86E46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3306407"/>
            <a:ext cx="3057533" cy="1712668"/>
          </a:xfrm>
          <a:prstGeom prst="rect">
            <a:avLst/>
          </a:prstGeom>
        </p:spPr>
      </p:pic>
      <p:pic>
        <p:nvPicPr>
          <p:cNvPr id="181" name="Immagine 180">
            <a:extLst>
              <a:ext uri="{FF2B5EF4-FFF2-40B4-BE49-F238E27FC236}">
                <a16:creationId xmlns:a16="http://schemas.microsoft.com/office/drawing/2014/main" id="{3AEB8869-3151-187A-B735-1BB9DD56FD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0" y="5027089"/>
            <a:ext cx="2938600" cy="16490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 dirty="0" err="1">
                <a:solidFill>
                  <a:srgbClr val="FFFFFF"/>
                </a:solidFill>
                <a:latin typeface="Arial"/>
              </a:rPr>
              <a:t>Ricordo</a:t>
            </a:r>
            <a:r>
              <a:rPr sz="2000" b="1" dirty="0">
                <a:solidFill>
                  <a:srgbClr val="FFFFFF"/>
                </a:solidFill>
                <a:latin typeface="Arial"/>
              </a:rPr>
              <a:t> della </a:t>
            </a:r>
            <a:r>
              <a:rPr sz="2000" b="1" dirty="0" err="1">
                <a:solidFill>
                  <a:srgbClr val="FFFFFF"/>
                </a:solidFill>
                <a:latin typeface="Arial"/>
              </a:rPr>
              <a:t>pubblicità</a:t>
            </a:r>
            <a:r>
              <a:rPr sz="2000" b="1" dirty="0">
                <a:solidFill>
                  <a:srgbClr val="FFFFFF"/>
                </a:solidFill>
                <a:latin typeface="Arial"/>
              </a:rPr>
              <a:t> sui </a:t>
            </a:r>
            <a:r>
              <a:rPr sz="2000" b="1" dirty="0" err="1">
                <a:solidFill>
                  <a:srgbClr val="FFFFFF"/>
                </a:solidFill>
                <a:latin typeface="Arial"/>
              </a:rPr>
              <a:t>siti</a:t>
            </a:r>
            <a:r>
              <a:rPr sz="2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Arial"/>
              </a:rPr>
              <a:t>editoriali</a:t>
            </a:r>
            <a:endParaRPr sz="2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30800" y="1417320"/>
            <a:ext cx="7543800" cy="54864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it-IT" sz="1400" b="0" dirty="0">
                <a:solidFill>
                  <a:srgbClr val="595959"/>
                </a:solidFill>
                <a:latin typeface="Arial"/>
              </a:rPr>
              <a:t>Nota: e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sperienza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pubblicitaria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non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omogenea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per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notorietà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delle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marche</a:t>
            </a:r>
            <a:endParaRPr sz="1400" b="0" dirty="0">
              <a:solidFill>
                <a:srgbClr val="595959"/>
              </a:solidFill>
              <a:latin typeface="Arial"/>
            </a:endParaRP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/>
        </p:nvGraphicFramePr>
        <p:xfrm>
          <a:off x="4023360" y="2103120"/>
          <a:ext cx="8686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 dirty="0">
                <a:solidFill>
                  <a:srgbClr val="595959"/>
                </a:solidFill>
                <a:latin typeface="Arial"/>
              </a:rPr>
              <a:t>Base: 1.133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esposizioni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siti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editoriali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(1.036 online, 97 in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laboratorio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).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Esposizioni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per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formato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: intro 307, spot in-player 402, spot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flottante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102, masthead 141, box 181.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 dirty="0">
                <a:solidFill>
                  <a:srgbClr val="FFFFFF"/>
                </a:solidFill>
                <a:latin typeface="Arial"/>
              </a:rPr>
              <a:t>Intro, display e video: </a:t>
            </a:r>
            <a:r>
              <a:rPr sz="2000" b="1" dirty="0" err="1">
                <a:solidFill>
                  <a:srgbClr val="FFFFFF"/>
                </a:solidFill>
                <a:latin typeface="Arial"/>
              </a:rPr>
              <a:t>tre</a:t>
            </a:r>
            <a:r>
              <a:rPr sz="2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Arial"/>
              </a:rPr>
              <a:t>ruoli</a:t>
            </a:r>
            <a:r>
              <a:rPr sz="2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Arial"/>
              </a:rPr>
              <a:t>diversi</a:t>
            </a:r>
            <a:endParaRPr sz="2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82296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400" b="0" dirty="0" err="1">
                <a:solidFill>
                  <a:srgbClr val="595959"/>
                </a:solidFill>
                <a:latin typeface="Arial"/>
              </a:rPr>
              <a:t>L'intro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ha il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lordo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alto</a:t>
            </a:r>
            <a:r>
              <a:rPr lang="it-IT" sz="1400" b="0" dirty="0">
                <a:solidFill>
                  <a:srgbClr val="595959"/>
                </a:solidFill>
                <a:latin typeface="Arial"/>
              </a:rPr>
              <a:t>, e performa ancora meglio nel mobile</a:t>
            </a:r>
          </a:p>
          <a:p>
            <a:pPr marL="0" indent="0">
              <a:spcAft>
                <a:spcPts val="600"/>
              </a:spcAft>
              <a:buNone/>
            </a:pPr>
            <a:r>
              <a:rPr sz="1400" b="0" dirty="0">
                <a:solidFill>
                  <a:srgbClr val="595959"/>
                </a:solidFill>
                <a:latin typeface="Arial"/>
              </a:rPr>
              <a:t>Con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marche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mai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viste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prima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è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il video </a:t>
            </a:r>
            <a:r>
              <a:rPr lang="it-IT" sz="1400" b="0" dirty="0">
                <a:solidFill>
                  <a:srgbClr val="595959"/>
                </a:solidFill>
                <a:latin typeface="Arial"/>
              </a:rPr>
              <a:t>in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pagina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a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generare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spontaneo</a:t>
            </a:r>
            <a:r>
              <a:rPr sz="14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595959"/>
                </a:solidFill>
                <a:latin typeface="Arial"/>
              </a:rPr>
              <a:t>sollecitato</a:t>
            </a:r>
            <a:endParaRPr lang="it-IT" sz="1400" b="0" dirty="0">
              <a:solidFill>
                <a:srgbClr val="595959"/>
              </a:solidFill>
              <a:latin typeface="Arial"/>
            </a:endParaRP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/>
        </p:nvGraphicFramePr>
        <p:xfrm>
          <a:off x="4023360" y="2468880"/>
          <a:ext cx="4251960" cy="397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9" name="Chart 168"/>
          <p:cNvGraphicFramePr>
            <a:graphicFrameLocks noGrp="1"/>
          </p:cNvGraphicFramePr>
          <p:nvPr/>
        </p:nvGraphicFramePr>
        <p:xfrm>
          <a:off x="8458200" y="2468880"/>
          <a:ext cx="4251960" cy="397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0" name="TextBox 169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</a:rPr>
              <a:t>Base: esposizioni su siti editoriali, online e laboratorio. Tutte le marche: 1.133 (intro 307, display 322, video 504). Marche inventate: 406 (intro 78, display 124, video 204). Display: masthead e box; video: spot in-player e flottante.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Il ruolo della conoscenza pregressa della marca</a:t>
            </a:r>
          </a:p>
        </p:txBody>
      </p:sp>
      <p:graphicFrame>
        <p:nvGraphicFramePr>
          <p:cNvPr id="167" name="Chart 166"/>
          <p:cNvGraphicFramePr>
            <a:graphicFrameLocks noGrp="1"/>
          </p:cNvGraphicFramePr>
          <p:nvPr/>
        </p:nvGraphicFramePr>
        <p:xfrm>
          <a:off x="4023360" y="1417320"/>
          <a:ext cx="425196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8" name="Chart 167"/>
          <p:cNvGraphicFramePr>
            <a:graphicFrameLocks noGrp="1"/>
          </p:cNvGraphicFramePr>
          <p:nvPr/>
        </p:nvGraphicFramePr>
        <p:xfrm>
          <a:off x="8458200" y="1417320"/>
          <a:ext cx="425196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esperimento online, 1.036 esposizioni su siti editoriali (sollecitato: 978). Conoscenza della marca e della pubblicità dichiarate da chi ricorda la marca. Fra parentesi il ricordo totale.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Il ruolo della conoscenza pregressa della marca: intro, display e video</a:t>
            </a:r>
          </a:p>
        </p:txBody>
      </p:sp>
      <p:graphicFrame>
        <p:nvGraphicFramePr>
          <p:cNvPr id="167" name="Chart 166"/>
          <p:cNvGraphicFramePr>
            <a:graphicFrameLocks noGrp="1"/>
          </p:cNvGraphicFramePr>
          <p:nvPr/>
        </p:nvGraphicFramePr>
        <p:xfrm>
          <a:off x="4023360" y="1417320"/>
          <a:ext cx="425196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8" name="Chart 167"/>
          <p:cNvGraphicFramePr>
            <a:graphicFrameLocks noGrp="1"/>
          </p:cNvGraphicFramePr>
          <p:nvPr/>
        </p:nvGraphicFramePr>
        <p:xfrm>
          <a:off x="8458200" y="1417320"/>
          <a:ext cx="425196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esperimento online, 1.036 esposizioni su siti editoriali (intro 282, display 296, video 458; sollecitato: 978). Conoscenza della marca e della pubblicità dichiarate da chi ricorda la marca. Fra parentesi il ricordo totale.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7875" y="351155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Messaggi in sintesi: quanto spazio si occupa, quale memoria si attiva</a:t>
            </a: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2514600"/>
          </a:xfrm>
        </p:spPr>
        <p:txBody>
          <a:bodyPr wrap="square" lIns="0" tIns="0" rIns="0" bIns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800" b="1" dirty="0">
                <a:solidFill>
                  <a:srgbClr val="595959"/>
                </a:solidFill>
                <a:latin typeface="Arial"/>
              </a:rPr>
              <a:t>Lo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spazio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conta</a:t>
            </a:r>
            <a:endParaRPr lang="it-IT" sz="1800" b="1" dirty="0">
              <a:solidFill>
                <a:srgbClr val="595959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sz="1800" b="0" dirty="0">
                <a:solidFill>
                  <a:srgbClr val="595959"/>
                </a:solidFill>
                <a:latin typeface="Arial"/>
              </a:rPr>
              <a:t>Il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sollecitato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passa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dal 6%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dei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formati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sotto il 7%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dello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schermo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al 16</a:t>
            </a:r>
            <a:r>
              <a:rPr lang="it-IT" sz="1800" b="0" dirty="0">
                <a:solidFill>
                  <a:srgbClr val="595959"/>
                </a:solidFill>
                <a:latin typeface="Arial"/>
              </a:rPr>
              <a:t>-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17% degli spot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oltre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un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terzo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dello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schermo</a:t>
            </a:r>
            <a:endParaRPr sz="1800" b="0" dirty="0">
              <a:solidFill>
                <a:srgbClr val="595959"/>
              </a:solidFill>
              <a:latin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sz="1800" b="1" dirty="0">
                <a:solidFill>
                  <a:srgbClr val="595959"/>
                </a:solidFill>
                <a:latin typeface="Arial"/>
              </a:rPr>
              <a:t>Il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tipo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di memoria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dipende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dalla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notorietà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della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marca</a:t>
            </a:r>
            <a:endParaRPr lang="it-IT" sz="1800" dirty="0">
              <a:solidFill>
                <a:srgbClr val="595959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1800" b="0" dirty="0">
                <a:solidFill>
                  <a:srgbClr val="595959"/>
                </a:solidFill>
                <a:latin typeface="Arial"/>
              </a:rPr>
              <a:t>C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on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marche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note</a:t>
            </a:r>
            <a:r>
              <a:rPr lang="it-IT" sz="1800" b="0" dirty="0">
                <a:solidFill>
                  <a:srgbClr val="595959"/>
                </a:solidFill>
                <a:latin typeface="Arial"/>
              </a:rPr>
              <a:t>,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tre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ricordi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quattro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sono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spontanei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(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accessibilità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)</a:t>
            </a:r>
            <a:endParaRPr lang="it-IT" sz="1800" b="0" dirty="0">
              <a:solidFill>
                <a:srgbClr val="595959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lang="it-IT" sz="1800" b="0" dirty="0">
                <a:solidFill>
                  <a:srgbClr val="595959"/>
                </a:solidFill>
              </a:rPr>
              <a:t>C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on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marche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nuove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prevale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il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riconoscimento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stimolo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(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disponibilità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sz="1800" b="1" dirty="0">
                <a:solidFill>
                  <a:srgbClr val="595959"/>
                </a:solidFill>
                <a:latin typeface="Arial"/>
              </a:rPr>
              <a:t>Intro, display e video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hanno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ruoli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diversi</a:t>
            </a:r>
            <a:endParaRPr lang="it-IT" sz="1800" b="1" dirty="0">
              <a:solidFill>
                <a:srgbClr val="595959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sz="1800" b="0" dirty="0">
                <a:solidFill>
                  <a:srgbClr val="595959"/>
                </a:solidFill>
                <a:latin typeface="Arial"/>
              </a:rPr>
              <a:t>Il video in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pagina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costruisce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awareness: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è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il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formato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che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porta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marche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nuove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al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spontaneo</a:t>
            </a:r>
            <a:endParaRPr lang="it-IT" sz="1800" b="0" dirty="0">
              <a:solidFill>
                <a:srgbClr val="595959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sz="1800" b="0" dirty="0" err="1">
                <a:solidFill>
                  <a:srgbClr val="595959"/>
                </a:solidFill>
                <a:latin typeface="Arial"/>
              </a:rPr>
              <a:t>L'intro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la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riattiva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smartphone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domina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lo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schermo</a:t>
            </a:r>
            <a:endParaRPr lang="it-IT" sz="1800" b="0" dirty="0">
              <a:solidFill>
                <a:srgbClr val="595959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sz="1800" b="0" dirty="0">
                <a:solidFill>
                  <a:srgbClr val="595959"/>
                </a:solidFill>
                <a:latin typeface="Arial"/>
              </a:rPr>
              <a:t>Il display </a:t>
            </a:r>
            <a:r>
              <a:rPr lang="it-IT" sz="1800" b="0" dirty="0">
                <a:solidFill>
                  <a:srgbClr val="595959"/>
                </a:solidFill>
              </a:rPr>
              <a:t>ha un ruolo ibrido</a:t>
            </a:r>
            <a:endParaRPr sz="1800" b="0" dirty="0">
              <a:solidFill>
                <a:srgbClr val="595959"/>
              </a:solidFill>
              <a:latin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sz="1800" b="1" dirty="0">
                <a:solidFill>
                  <a:srgbClr val="595959"/>
                </a:solidFill>
                <a:latin typeface="Arial"/>
              </a:rPr>
              <a:t>Su smartphone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i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livelli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lang="it-IT" sz="1800" b="1" dirty="0">
                <a:solidFill>
                  <a:srgbClr val="595959"/>
                </a:solidFill>
                <a:latin typeface="Arial"/>
              </a:rPr>
              <a:t>di ricordo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sono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800" b="1" dirty="0">
                <a:solidFill>
                  <a:srgbClr val="595959"/>
                </a:solidFill>
                <a:latin typeface="Arial"/>
              </a:rPr>
              <a:t> alti</a:t>
            </a:r>
            <a:endParaRPr lang="it-IT" sz="1800" dirty="0">
              <a:solidFill>
                <a:srgbClr val="595959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r>
              <a:rPr sz="1800" b="0" dirty="0">
                <a:solidFill>
                  <a:srgbClr val="595959"/>
                </a:solidFill>
                <a:latin typeface="Arial"/>
              </a:rPr>
              <a:t>A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parità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di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marca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+6</a:t>
            </a:r>
            <a:r>
              <a:rPr lang="it-IT" sz="1800" b="0" dirty="0">
                <a:solidFill>
                  <a:srgbClr val="595959"/>
                </a:solidFill>
              </a:rPr>
              <a:t>/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7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punti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di r</a:t>
            </a:r>
            <a:r>
              <a:rPr lang="it-IT" sz="1800" b="0" dirty="0" err="1">
                <a:solidFill>
                  <a:srgbClr val="595959"/>
                </a:solidFill>
                <a:latin typeface="Arial"/>
              </a:rPr>
              <a:t>ecall</a:t>
            </a:r>
            <a:endParaRPr sz="1800" b="0" dirty="0">
              <a:solidFill>
                <a:srgbClr val="595959"/>
              </a:solidFill>
              <a:latin typeface="Arial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siti editoriali, esposizioni online e di laboratorio: 1.133 esposizioni; 166 ricordi sollecitati (marche note 123, marche inventate 43).</a:t>
            </a:r>
          </a:p>
        </p:txBody>
      </p:sp>
    </p:spTree>
    <p:extLst>
      <p:ext uri="{BB962C8B-B14F-4D97-AF65-F5344CB8AC3E}">
        <p14:creationId xmlns:p14="http://schemas.microsoft.com/office/powerpoint/2010/main" val="3481778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7875" y="351155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Messaggi in sintesi: quanto spazio si occupa, quale memoria si attiva</a:t>
            </a: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92979"/>
              </p:ext>
            </p:extLst>
          </p:nvPr>
        </p:nvGraphicFramePr>
        <p:xfrm>
          <a:off x="3987800" y="1544995"/>
          <a:ext cx="8731250" cy="4265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siti editoriali, esposizioni online e di laboratorio: 1.133 esposizioni; 166 ricordi sollecitati (marche note 123, marche inventate 43).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Gli ingredienti dell'attenzione</a:t>
            </a:r>
          </a:p>
        </p:txBody>
      </p:sp>
      <p:graphicFrame>
        <p:nvGraphicFramePr>
          <p:cNvPr id="167" name="Chart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649868"/>
              </p:ext>
            </p:extLst>
          </p:nvPr>
        </p:nvGraphicFramePr>
        <p:xfrm>
          <a:off x="4023360" y="1417320"/>
          <a:ext cx="425196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575717"/>
              </p:ext>
            </p:extLst>
          </p:nvPr>
        </p:nvGraphicFramePr>
        <p:xfrm>
          <a:off x="8458200" y="1417320"/>
          <a:ext cx="425196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esperimento online, marche reali, 2.063 esposizioni (editori desktop 333, YouTube 630, social 1.100), 600 persone, 30 marche. Scomposizione di Shapley dell'R² di un modello lineare del ricordo, riportata a 100 escludendo la varianza non spiegata (fattori personali).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E al netto della «disponibilità», che ruolo gioca l'esposizione «attiva»?</a:t>
            </a: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1371600"/>
          </a:xfrm>
        </p:spPr>
        <p:txBody>
          <a:bodyPr wrap="square" lIns="0" tIns="0" rIns="0" bIns="0" anchor="t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0" dirty="0" err="1">
                <a:solidFill>
                  <a:srgbClr val="595959"/>
                </a:solidFill>
              </a:rPr>
              <a:t>S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otto un secondo di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sguardo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il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è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sostanzialmente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nullo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.</a:t>
            </a:r>
            <a:endParaRPr lang="it-IT" sz="1600" b="0" dirty="0">
              <a:solidFill>
                <a:srgbClr val="595959"/>
              </a:solidFill>
              <a:latin typeface="Arial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600" b="0" dirty="0" err="1">
                <a:solidFill>
                  <a:srgbClr val="595959"/>
                </a:solidFill>
                <a:latin typeface="Arial"/>
              </a:rPr>
              <a:t>Oltre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la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soglia</a:t>
            </a:r>
            <a:r>
              <a:rPr lang="it-IT" sz="1600" b="0" dirty="0">
                <a:solidFill>
                  <a:srgbClr val="595959"/>
                </a:solidFill>
                <a:latin typeface="Arial"/>
              </a:rPr>
              <a:t>,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il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ricordo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cresce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con lo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sguardo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: il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sollecitato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arriva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al 50%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intorno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ai 5 secondi</a:t>
            </a:r>
            <a:endParaRPr lang="it-IT" sz="1600" b="0" dirty="0">
              <a:solidFill>
                <a:srgbClr val="595959"/>
              </a:solidFill>
              <a:latin typeface="Arial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0" dirty="0">
                <a:solidFill>
                  <a:srgbClr val="595959"/>
                </a:solidFill>
                <a:latin typeface="Arial"/>
              </a:rPr>
              <a:t>Il tempo vince sullo spazio</a:t>
            </a:r>
            <a:endParaRPr sz="1600" b="0" dirty="0">
              <a:solidFill>
                <a:srgbClr val="595959"/>
              </a:solidFill>
              <a:latin typeface="Arial"/>
            </a:endParaRP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75420"/>
              </p:ext>
            </p:extLst>
          </p:nvPr>
        </p:nvGraphicFramePr>
        <p:xfrm>
          <a:off x="4023360" y="2880360"/>
          <a:ext cx="868680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laboratorio, eye tracking su desktop, 124 esposizioni (siti editori e YouTube). Curve stimate con regressione logistica sul logaritmo dei secondi di sguardo.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Il ruolo dell'interesse al contenuto sull'attenzione e il ricordo</a:t>
            </a: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11887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800" b="0" dirty="0">
                <a:solidFill>
                  <a:srgbClr val="595959"/>
                </a:solidFill>
                <a:latin typeface="Arial"/>
              </a:rPr>
              <a:t>Chi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è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interessato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al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contenuto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editoriale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è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attento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interessato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alla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pubblicità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, e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meno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infastidito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it-IT" sz="1800" b="0" dirty="0">
                <a:solidFill>
                  <a:srgbClr val="595959"/>
                </a:solidFill>
              </a:rPr>
              <a:t>L’interesse supera anche il conflitto di attenzione, 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non cambia</a:t>
            </a:r>
            <a:r>
              <a:rPr lang="it-IT" sz="1800" b="0" dirty="0" err="1">
                <a:solidFill>
                  <a:srgbClr val="595959"/>
                </a:solidFill>
                <a:latin typeface="Arial"/>
              </a:rPr>
              <a:t>ndo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in modo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significativo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lang="it-IT" sz="1800" b="0" dirty="0">
                <a:solidFill>
                  <a:srgbClr val="595959"/>
                </a:solidFill>
                <a:latin typeface="Arial"/>
              </a:rPr>
              <a:t>il recall</a:t>
            </a:r>
            <a:endParaRPr sz="1800" b="0" dirty="0">
              <a:solidFill>
                <a:srgbClr val="595959"/>
              </a:solidFill>
              <a:latin typeface="Arial"/>
            </a:endParaRP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626559"/>
              </p:ext>
            </p:extLst>
          </p:nvPr>
        </p:nvGraphicFramePr>
        <p:xfrm>
          <a:off x="4023360" y="2743200"/>
          <a:ext cx="8686800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 dirty="0">
                <a:solidFill>
                  <a:srgbClr val="595959"/>
                </a:solidFill>
                <a:latin typeface="Arial"/>
              </a:rPr>
              <a:t>Base: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esperimento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online,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siti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editori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, desktop e smartphone: 1.066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visite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di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pagina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e 1.066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esposizioni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, 412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persone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800" b="1">
                <a:solidFill>
                  <a:srgbClr val="FFFFFF"/>
                </a:solidFill>
                <a:latin typeface="Arial"/>
              </a:rPr>
              <a:t>Un'equazione dell'attenzione: superficie e tempo a schermo stimano lo sguardo, e lo sguardo stima il ricordo</a:t>
            </a: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82296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400" b="0">
                <a:solidFill>
                  <a:srgbClr val="595959"/>
                </a:solidFill>
                <a:latin typeface="Arial"/>
              </a:rPr>
              <a:t>Sguardo = tempo a schermo × quota guardata, che dipende dalla superficie.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400" b="0">
                <a:solidFill>
                  <a:srgbClr val="595959"/>
                </a:solidFill>
                <a:latin typeface="Arial"/>
              </a:rPr>
              <a:t>Ricordo = funzione dei secondi di sguardo.</a:t>
            </a:r>
          </a:p>
        </p:txBody>
      </p:sp>
      <p:graphicFrame>
        <p:nvGraphicFramePr>
          <p:cNvPr id="168" name="Table 167"/>
          <p:cNvGraphicFramePr>
            <a:graphicFrameLocks noGrp="1"/>
          </p:cNvGraphicFramePr>
          <p:nvPr/>
        </p:nvGraphicFramePr>
        <p:xfrm>
          <a:off x="5166360" y="2468880"/>
          <a:ext cx="6400800" cy="30175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Superficie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5 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10 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20 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30 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5%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E9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E2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D5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C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17%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D9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C3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CA14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C8B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35%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DC7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CA8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EF8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D770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55%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CBC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C98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DE751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C865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595959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CAE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F989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CD69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anchor="ctr">
                    <a:solidFill>
                      <a:srgbClr val="BA5B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5166360" y="2103120"/>
            <a:ext cx="6400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 b="0">
                <a:solidFill>
                  <a:srgbClr val="595959"/>
                </a:solidFill>
                <a:latin typeface="Arial"/>
              </a:rPr>
              <a:t>Ricordo sollecitato stimato per superficie (righe) e secondi a schermo (colonne)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9281160" y="5669280"/>
            <a:ext cx="457200" cy="228600"/>
          </a:xfrm>
          <a:prstGeom prst="rect">
            <a:avLst/>
          </a:prstGeom>
          <a:solidFill>
            <a:srgbClr val="FDE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Rectangle 170"/>
          <p:cNvSpPr/>
          <p:nvPr/>
        </p:nvSpPr>
        <p:spPr>
          <a:xfrm>
            <a:off x="9738360" y="5669280"/>
            <a:ext cx="457200" cy="228600"/>
          </a:xfrm>
          <a:prstGeom prst="rect">
            <a:avLst/>
          </a:prstGeom>
          <a:solidFill>
            <a:srgbClr val="FDC3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Rectangle 171"/>
          <p:cNvSpPr/>
          <p:nvPr/>
        </p:nvSpPr>
        <p:spPr>
          <a:xfrm>
            <a:off x="10195560" y="5669280"/>
            <a:ext cx="457200" cy="228600"/>
          </a:xfrm>
          <a:prstGeom prst="rect">
            <a:avLst/>
          </a:prstGeom>
          <a:solidFill>
            <a:srgbClr val="FC9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Rectangle 172"/>
          <p:cNvSpPr/>
          <p:nvPr/>
        </p:nvSpPr>
        <p:spPr>
          <a:xfrm>
            <a:off x="10652760" y="5669280"/>
            <a:ext cx="457200" cy="228600"/>
          </a:xfrm>
          <a:prstGeom prst="rect">
            <a:avLst/>
          </a:prstGeom>
          <a:solidFill>
            <a:srgbClr val="E177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Rectangle 173"/>
          <p:cNvSpPr/>
          <p:nvPr/>
        </p:nvSpPr>
        <p:spPr>
          <a:xfrm>
            <a:off x="11109960" y="5669280"/>
            <a:ext cx="457200" cy="228600"/>
          </a:xfrm>
          <a:prstGeom prst="rect">
            <a:avLst/>
          </a:prstGeom>
          <a:solidFill>
            <a:srgbClr val="B55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TextBox 174"/>
          <p:cNvSpPr txBox="1"/>
          <p:nvPr/>
        </p:nvSpPr>
        <p:spPr>
          <a:xfrm>
            <a:off x="9281160" y="589788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più basso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11109960" y="589788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più alto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023360" y="6693408"/>
            <a:ext cx="8686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>
                <a:solidFill>
                  <a:srgbClr val="595959"/>
                </a:solidFill>
                <a:latin typeface="Arial"/>
              </a:rPr>
              <a:t>Base: laboratorio, eye tracking su desktop, 124 esposizioni. Stime relative: i livelli di laboratorio sono più alti di quelli online.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La capacità di costruire awareness: i risultati delle marche inventate</a:t>
            </a: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422645"/>
              </p:ext>
            </p:extLst>
          </p:nvPr>
        </p:nvGraphicFramePr>
        <p:xfrm>
          <a:off x="4023360" y="2468880"/>
          <a:ext cx="8686800" cy="397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230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 dirty="0">
                <a:solidFill>
                  <a:srgbClr val="595959"/>
                </a:solidFill>
                <a:latin typeface="Arial"/>
              </a:rPr>
              <a:t>Base: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esperimento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online,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marche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inventate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: 144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esposizioni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a video in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pagina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sui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siti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editoriali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; 640 sui social (pre-roll YouTube, video in-feed Instagram e TikTok).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2">
            <a:extLst>
              <a:ext uri="{FF2B5EF4-FFF2-40B4-BE49-F238E27FC236}">
                <a16:creationId xmlns:a16="http://schemas.microsoft.com/office/drawing/2014/main" id="{AA552317-1AD6-94DB-9AE0-44E09D7842F4}"/>
              </a:ext>
            </a:extLst>
          </p:cNvPr>
          <p:cNvSpPr txBox="1">
            <a:spLocks/>
          </p:cNvSpPr>
          <p:nvPr/>
        </p:nvSpPr>
        <p:spPr>
          <a:xfrm>
            <a:off x="5165884" y="2777714"/>
            <a:ext cx="7320058" cy="183383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>
              <a:defRPr sz="7050" b="0" i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0" marR="5080" indent="0" algn="just">
              <a:spcBef>
                <a:spcPts val="100"/>
              </a:spcBef>
              <a:spcAft>
                <a:spcPts val="1000"/>
              </a:spcAft>
              <a:buNone/>
            </a:pPr>
            <a:r>
              <a:rPr sz="3000" b="1" dirty="0">
                <a:solidFill>
                  <a:srgbClr val="FC8B1C"/>
                </a:solidFill>
                <a:latin typeface="Arial"/>
              </a:rPr>
              <a:t>Messaggio n. 1</a:t>
            </a:r>
          </a:p>
          <a:p>
            <a:pPr marL="0" indent="0">
              <a:spcAft>
                <a:spcPts val="1000"/>
              </a:spcAft>
              <a:buNone/>
            </a:pPr>
            <a:r>
              <a:rPr sz="4000" b="1" dirty="0" err="1">
                <a:solidFill>
                  <a:srgbClr val="7F7F7F"/>
                </a:solidFill>
                <a:latin typeface="Arial"/>
              </a:rPr>
              <a:t>Repetita</a:t>
            </a:r>
            <a:r>
              <a:rPr sz="4000" b="1" dirty="0">
                <a:solidFill>
                  <a:srgbClr val="7F7F7F"/>
                </a:solidFill>
                <a:latin typeface="Arial"/>
              </a:rPr>
              <a:t> </a:t>
            </a:r>
            <a:r>
              <a:rPr sz="4000" b="1" dirty="0" err="1">
                <a:solidFill>
                  <a:srgbClr val="7F7F7F"/>
                </a:solidFill>
                <a:latin typeface="Arial"/>
              </a:rPr>
              <a:t>iuvant</a:t>
            </a:r>
            <a:r>
              <a:rPr sz="4000" b="1" dirty="0">
                <a:solidFill>
                  <a:srgbClr val="7F7F7F"/>
                </a:solidFill>
                <a:latin typeface="Arial"/>
              </a:rPr>
              <a:t>, sed </a:t>
            </a:r>
            <a:r>
              <a:rPr lang="it-IT" sz="4000" b="1" dirty="0">
                <a:solidFill>
                  <a:srgbClr val="7F7F7F"/>
                </a:solidFill>
                <a:latin typeface="Arial"/>
              </a:rPr>
              <a:t>modus in rebus est</a:t>
            </a:r>
            <a:endParaRPr sz="4000" b="1" dirty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166" name="Immagine 165">
            <a:extLst>
              <a:ext uri="{FF2B5EF4-FFF2-40B4-BE49-F238E27FC236}">
                <a16:creationId xmlns:a16="http://schemas.microsoft.com/office/drawing/2014/main" id="{3B383FDB-2A10-007A-5164-20EF6359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381" y="3676342"/>
            <a:ext cx="1700931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79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800" b="1" dirty="0">
                <a:solidFill>
                  <a:srgbClr val="FFFFFF"/>
                </a:solidFill>
                <a:latin typeface="Arial"/>
              </a:rPr>
              <a:t>La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ripetizione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su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più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siti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editoriali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quadruplica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il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ricordo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spontaneo</a:t>
            </a:r>
            <a:endParaRPr sz="18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146304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800" b="0" dirty="0">
                <a:solidFill>
                  <a:srgbClr val="595959"/>
                </a:solidFill>
                <a:latin typeface="Arial"/>
              </a:rPr>
              <a:t>Il 59%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dichiara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di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ricordare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meglio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una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pubblicità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vista in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contesti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diversi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; il 74%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ritiene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però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595959"/>
                </a:solidFill>
                <a:latin typeface="Arial"/>
              </a:rPr>
              <a:t>che</a:t>
            </a:r>
            <a:r>
              <a:rPr sz="1800" b="0" dirty="0">
                <a:solidFill>
                  <a:srgbClr val="595959"/>
                </a:solidFill>
                <a:latin typeface="Arial"/>
              </a:rPr>
              <a:t> </a:t>
            </a:r>
            <a:r>
              <a:rPr lang="it-IT" sz="1800" b="0" dirty="0">
                <a:solidFill>
                  <a:srgbClr val="595959"/>
                </a:solidFill>
                <a:latin typeface="Arial"/>
              </a:rPr>
              <a:t>una presenza troppo pervasiva sia fastidiosa</a:t>
            </a:r>
            <a:endParaRPr sz="1800" b="0" dirty="0">
              <a:solidFill>
                <a:srgbClr val="595959"/>
              </a:solidFill>
              <a:latin typeface="Arial"/>
            </a:endParaRP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470730"/>
              </p:ext>
            </p:extLst>
          </p:nvPr>
        </p:nvGraphicFramePr>
        <p:xfrm>
          <a:off x="4023360" y="2971800"/>
          <a:ext cx="86868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230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 dirty="0">
                <a:solidFill>
                  <a:srgbClr val="595959"/>
                </a:solidFill>
                <a:latin typeface="Arial"/>
              </a:rPr>
              <a:t>Base: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esperimento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online,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marche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inventate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, </a:t>
            </a:r>
            <a:r>
              <a:rPr lang="it-IT" sz="900" b="0" dirty="0" err="1">
                <a:solidFill>
                  <a:srgbClr val="595959"/>
                </a:solidFill>
                <a:latin typeface="Arial"/>
              </a:rPr>
              <a:t>N</a:t>
            </a:r>
            <a:r>
              <a:rPr lang="it-IT" sz="900" b="0" dirty="0">
                <a:solidFill>
                  <a:srgbClr val="595959"/>
                </a:solidFill>
                <a:latin typeface="Arial"/>
              </a:rPr>
              <a:t> = 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179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2">
            <a:extLst>
              <a:ext uri="{FF2B5EF4-FFF2-40B4-BE49-F238E27FC236}">
                <a16:creationId xmlns:a16="http://schemas.microsoft.com/office/drawing/2014/main" id="{AA552317-1AD6-94DB-9AE0-44E09D7842F4}"/>
              </a:ext>
            </a:extLst>
          </p:cNvPr>
          <p:cNvSpPr txBox="1">
            <a:spLocks/>
          </p:cNvSpPr>
          <p:nvPr/>
        </p:nvSpPr>
        <p:spPr>
          <a:xfrm>
            <a:off x="5165884" y="2157031"/>
            <a:ext cx="7320058" cy="307520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>
              <a:defRPr sz="7050" b="0" i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0" marR="5080" indent="0" algn="just">
              <a:spcBef>
                <a:spcPts val="100"/>
              </a:spcBef>
              <a:spcAft>
                <a:spcPts val="1000"/>
              </a:spcAft>
              <a:buNone/>
            </a:pPr>
            <a:r>
              <a:rPr sz="3000" b="1">
                <a:solidFill>
                  <a:srgbClr val="FC8B1C"/>
                </a:solidFill>
                <a:latin typeface="Arial"/>
              </a:rPr>
              <a:t>Messaggio n. 2</a:t>
            </a:r>
          </a:p>
          <a:p>
            <a:pPr marL="0" indent="0">
              <a:spcAft>
                <a:spcPts val="1000"/>
              </a:spcAft>
              <a:buNone/>
            </a:pPr>
            <a:r>
              <a:rPr sz="4000" b="1">
                <a:solidFill>
                  <a:srgbClr val="7F7F7F"/>
                </a:solidFill>
                <a:latin typeface="Arial"/>
              </a:rPr>
              <a:t>È una questione di qualità e di forma</a:t>
            </a:r>
          </a:p>
        </p:txBody>
      </p:sp>
      <p:pic>
        <p:nvPicPr>
          <p:cNvPr id="166" name="Immagine 165">
            <a:extLst>
              <a:ext uri="{FF2B5EF4-FFF2-40B4-BE49-F238E27FC236}">
                <a16:creationId xmlns:a16="http://schemas.microsoft.com/office/drawing/2014/main" id="{3B383FDB-2A10-007A-5164-20EF6359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381" y="3676342"/>
            <a:ext cx="1700931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79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Il sito di informazione è giudicato molto più credibile dei social</a:t>
            </a: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1188720"/>
          </a:xfrm>
        </p:spPr>
        <p:txBody>
          <a:bodyPr wrap="square" lIns="0" tIns="0" rIns="0" bIns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it-IT" sz="1600" b="0" dirty="0" err="1">
                <a:solidFill>
                  <a:srgbClr val="595959"/>
                </a:solidFill>
                <a:latin typeface="Arial"/>
              </a:rPr>
              <a:t>Q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uasi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nove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persone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dieci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giudicano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lang="it-IT" sz="1600" b="0" dirty="0">
                <a:solidFill>
                  <a:srgbClr val="595959"/>
                </a:solidFill>
                <a:latin typeface="Arial"/>
              </a:rPr>
              <a:t>un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sito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di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informazione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credibile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della media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dei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social</a:t>
            </a:r>
          </a:p>
          <a:p>
            <a:pPr marL="0" indent="0">
              <a:spcAft>
                <a:spcPts val="600"/>
              </a:spcAft>
              <a:buNone/>
            </a:pPr>
            <a:r>
              <a:rPr sz="1600" b="0" dirty="0">
                <a:solidFill>
                  <a:srgbClr val="595959"/>
                </a:solidFill>
                <a:latin typeface="Arial"/>
              </a:rPr>
              <a:t>Il 73%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si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aspetta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pubblicità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autorevole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da un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sito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autorevole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; il 58%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ritiene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le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pubblicità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sui social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meno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controllate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.</a:t>
            </a: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271685"/>
              </p:ext>
            </p:extLst>
          </p:nvPr>
        </p:nvGraphicFramePr>
        <p:xfrm>
          <a:off x="4023360" y="2743200"/>
          <a:ext cx="8686800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9" name="TextBox 168"/>
          <p:cNvSpPr txBox="1"/>
          <p:nvPr/>
        </p:nvSpPr>
        <p:spPr>
          <a:xfrm>
            <a:off x="4023360" y="6693408"/>
            <a:ext cx="8686800" cy="24622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000" b="0" dirty="0">
                <a:solidFill>
                  <a:srgbClr val="595959"/>
                </a:solidFill>
                <a:latin typeface="Arial"/>
              </a:rPr>
              <a:t>Base: </a:t>
            </a:r>
            <a:r>
              <a:rPr sz="1000" b="0" dirty="0" err="1">
                <a:solidFill>
                  <a:srgbClr val="595959"/>
                </a:solidFill>
                <a:latin typeface="Arial"/>
              </a:rPr>
              <a:t>esperimento</a:t>
            </a:r>
            <a:r>
              <a:rPr sz="10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595959"/>
                </a:solidFill>
                <a:latin typeface="Arial"/>
              </a:rPr>
              <a:t>entro</a:t>
            </a:r>
            <a:r>
              <a:rPr sz="10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595959"/>
                </a:solidFill>
                <a:latin typeface="Arial"/>
              </a:rPr>
              <a:t>i</a:t>
            </a:r>
            <a:r>
              <a:rPr sz="10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595959"/>
                </a:solidFill>
                <a:latin typeface="Arial"/>
              </a:rPr>
              <a:t>soggetti</a:t>
            </a:r>
            <a:r>
              <a:rPr sz="1000" b="0" dirty="0">
                <a:solidFill>
                  <a:srgbClr val="595959"/>
                </a:solidFill>
                <a:latin typeface="Arial"/>
              </a:rPr>
              <a:t>, 179 </a:t>
            </a:r>
            <a:r>
              <a:rPr sz="1000" b="0" dirty="0" err="1">
                <a:solidFill>
                  <a:srgbClr val="595959"/>
                </a:solidFill>
                <a:latin typeface="Arial"/>
              </a:rPr>
              <a:t>rispondenti</a:t>
            </a:r>
            <a:endParaRPr sz="1000" b="0" dirty="0">
              <a:solidFill>
                <a:srgbClr val="595959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2">
            <a:extLst>
              <a:ext uri="{FF2B5EF4-FFF2-40B4-BE49-F238E27FC236}">
                <a16:creationId xmlns:a16="http://schemas.microsoft.com/office/drawing/2014/main" id="{AA552317-1AD6-94DB-9AE0-44E09D7842F4}"/>
              </a:ext>
            </a:extLst>
          </p:cNvPr>
          <p:cNvSpPr txBox="1">
            <a:spLocks/>
          </p:cNvSpPr>
          <p:nvPr/>
        </p:nvSpPr>
        <p:spPr>
          <a:xfrm>
            <a:off x="5165884" y="2157031"/>
            <a:ext cx="7320058" cy="307520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>
              <a:defRPr sz="7050" b="0" i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0" marR="5080" indent="0" algn="just">
              <a:spcBef>
                <a:spcPts val="100"/>
              </a:spcBef>
              <a:spcAft>
                <a:spcPts val="1000"/>
              </a:spcAft>
              <a:buNone/>
            </a:pPr>
            <a:r>
              <a:rPr sz="3000" b="1">
                <a:solidFill>
                  <a:srgbClr val="FC8B1C"/>
                </a:solidFill>
                <a:latin typeface="Arial"/>
              </a:rPr>
              <a:t>Messaggio n. 3</a:t>
            </a:r>
          </a:p>
          <a:p>
            <a:pPr marL="0" indent="0">
              <a:spcAft>
                <a:spcPts val="1000"/>
              </a:spcAft>
              <a:buNone/>
            </a:pPr>
            <a:r>
              <a:rPr sz="4000" b="1">
                <a:solidFill>
                  <a:srgbClr val="7F7F7F"/>
                </a:solidFill>
                <a:latin typeface="Arial"/>
              </a:rPr>
              <a:t>Anche se vi credete assolti, siete lo stesso coinvolti</a:t>
            </a:r>
          </a:p>
        </p:txBody>
      </p:sp>
      <p:pic>
        <p:nvPicPr>
          <p:cNvPr id="166" name="Immagine 165">
            <a:extLst>
              <a:ext uri="{FF2B5EF4-FFF2-40B4-BE49-F238E27FC236}">
                <a16:creationId xmlns:a16="http://schemas.microsoft.com/office/drawing/2014/main" id="{3B383FDB-2A10-007A-5164-20EF6359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381" y="3676342"/>
            <a:ext cx="1700931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79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124AB1-6B23-81F1-E631-EFAA17658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7578" y="1597914"/>
            <a:ext cx="8684895" cy="369332"/>
          </a:xfrm>
        </p:spPr>
        <p:txBody>
          <a:bodyPr/>
          <a:lstStyle/>
          <a:p>
            <a:r>
              <a:rPr lang="it-IT" dirty="0"/>
              <a:t>Lo spot Tantoo</a:t>
            </a:r>
          </a:p>
        </p:txBody>
      </p:sp>
      <p:pic>
        <p:nvPicPr>
          <p:cNvPr id="4" name="Tantoo ADV VO 16.9.mp4">
            <a:hlinkClick r:id="" action="ppaction://media"/>
            <a:extLst>
              <a:ext uri="{FF2B5EF4-FFF2-40B4-BE49-F238E27FC236}">
                <a16:creationId xmlns:a16="http://schemas.microsoft.com/office/drawing/2014/main" id="{C4E93A4A-FA2C-9635-6D22-BAFEBED5B1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730" y="6178"/>
            <a:ext cx="13018530" cy="73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53860130-B948-BEBB-81EC-BC1005065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381" y="1517904"/>
            <a:ext cx="1700931" cy="36579"/>
          </a:xfrm>
          <a:prstGeom prst="rect">
            <a:avLst/>
          </a:prstGeom>
        </p:spPr>
      </p:pic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800" b="1" dirty="0">
                <a:solidFill>
                  <a:srgbClr val="FFFFFF"/>
                </a:solidFill>
                <a:latin typeface="Arial"/>
              </a:rPr>
              <a:t>Una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creatività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generata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con IA,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quando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è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riconosciuta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rende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meno</a:t>
            </a:r>
            <a:r>
              <a:rPr lang="it-IT" sz="1800" b="1" dirty="0">
                <a:solidFill>
                  <a:srgbClr val="FFFFFF"/>
                </a:solidFill>
                <a:latin typeface="Arial"/>
              </a:rPr>
              <a:t/>
            </a:r>
            <a:br>
              <a:rPr lang="it-IT" sz="1800" b="1" dirty="0">
                <a:solidFill>
                  <a:srgbClr val="FFFFFF"/>
                </a:solidFill>
                <a:latin typeface="Arial"/>
              </a:rPr>
            </a:br>
            <a:r>
              <a:rPr lang="it-IT" sz="1800" b="1" dirty="0">
                <a:solidFill>
                  <a:srgbClr val="FFFFFF"/>
                </a:solidFill>
                <a:latin typeface="Arial"/>
              </a:rPr>
              <a:t/>
            </a:r>
            <a:br>
              <a:rPr lang="it-IT" sz="1800" b="1" dirty="0">
                <a:solidFill>
                  <a:srgbClr val="FFFFFF"/>
                </a:solidFill>
                <a:latin typeface="Arial"/>
              </a:rPr>
            </a:br>
            <a:r>
              <a:rPr lang="it-IT" sz="1800" b="1" dirty="0">
                <a:solidFill>
                  <a:srgbClr val="FFFFFF"/>
                </a:solidFill>
                <a:latin typeface="Arial"/>
              </a:rPr>
              <a:t>E 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più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giovani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sono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più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sensibili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allo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human touch</a:t>
            </a:r>
          </a:p>
        </p:txBody>
      </p:sp>
      <p:sp>
        <p:nvSpPr>
          <p:cNvPr id="167" name="Testo 167"/>
          <p:cNvSpPr>
            <a:spLocks noGrp="1"/>
          </p:cNvSpPr>
          <p:nvPr>
            <p:ph type="body" idx="1"/>
          </p:nvPr>
        </p:nvSpPr>
        <p:spPr>
          <a:xfrm>
            <a:off x="5166360" y="1417320"/>
            <a:ext cx="7543800" cy="146304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it-IT" sz="1600" b="0" dirty="0">
                <a:solidFill>
                  <a:srgbClr val="595959"/>
                </a:solidFill>
                <a:latin typeface="Arial"/>
              </a:rPr>
              <a:t>I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l 44%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riconosce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(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correttamente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) </a:t>
            </a:r>
            <a:r>
              <a:rPr lang="it-IT" sz="1600" b="0" dirty="0">
                <a:solidFill>
                  <a:srgbClr val="595959"/>
                </a:solidFill>
                <a:latin typeface="Arial"/>
              </a:rPr>
              <a:t>la creatività 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come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generata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con IA</a:t>
            </a:r>
          </a:p>
          <a:p>
            <a:pPr marL="0" indent="0">
              <a:spcAft>
                <a:spcPts val="600"/>
              </a:spcAft>
              <a:buNone/>
            </a:pPr>
            <a:r>
              <a:rPr sz="1600" b="0" dirty="0" err="1">
                <a:solidFill>
                  <a:srgbClr val="595959"/>
                </a:solidFill>
                <a:latin typeface="Arial"/>
              </a:rPr>
              <a:t>Gli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under 35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riconoscono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spesso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l'IA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e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giudicano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Tantoo molto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meno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curata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degli over 35</a:t>
            </a:r>
            <a:r>
              <a:rPr lang="it-IT" sz="1600" b="0" dirty="0">
                <a:solidFill>
                  <a:srgbClr val="595959"/>
                </a:solidFill>
                <a:latin typeface="Arial"/>
              </a:rPr>
              <a:t>.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lang="it-IT" sz="1600" b="0" dirty="0" err="1">
                <a:solidFill>
                  <a:srgbClr val="595959"/>
                </a:solidFill>
                <a:latin typeface="Arial"/>
              </a:rPr>
              <a:t>S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ulle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creatività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umane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la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distanza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è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595959"/>
                </a:solidFill>
                <a:latin typeface="Arial"/>
              </a:rPr>
              <a:t>minore</a:t>
            </a:r>
            <a:r>
              <a:rPr sz="1600" b="0" dirty="0">
                <a:solidFill>
                  <a:srgbClr val="595959"/>
                </a:solidFill>
                <a:latin typeface="Arial"/>
              </a:rPr>
              <a:t>.</a:t>
            </a:r>
          </a:p>
        </p:txBody>
      </p:sp>
      <p:graphicFrame>
        <p:nvGraphicFramePr>
          <p:cNvPr id="168" name="Chart 1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189511"/>
              </p:ext>
            </p:extLst>
          </p:nvPr>
        </p:nvGraphicFramePr>
        <p:xfrm>
          <a:off x="6087871" y="2590800"/>
          <a:ext cx="5155325" cy="384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0" name="TextBox 169"/>
          <p:cNvSpPr txBox="1"/>
          <p:nvPr/>
        </p:nvSpPr>
        <p:spPr>
          <a:xfrm>
            <a:off x="4023360" y="6693408"/>
            <a:ext cx="8686800" cy="230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900" b="0" dirty="0">
                <a:solidFill>
                  <a:srgbClr val="595959"/>
                </a:solidFill>
                <a:latin typeface="Arial"/>
              </a:rPr>
              <a:t>Base: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esperimento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entro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soggetti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. </a:t>
            </a:r>
            <a:r>
              <a:rPr lang="it-IT" sz="900" dirty="0" err="1">
                <a:solidFill>
                  <a:srgbClr val="595959"/>
                </a:solidFill>
                <a:latin typeface="Arial"/>
              </a:rPr>
              <a:t>N</a:t>
            </a:r>
            <a:r>
              <a:rPr lang="it-IT" sz="900" dirty="0">
                <a:solidFill>
                  <a:srgbClr val="595959"/>
                </a:solidFill>
                <a:latin typeface="Arial"/>
              </a:rPr>
              <a:t> = 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179 </a:t>
            </a:r>
            <a:r>
              <a:rPr sz="900" b="0" dirty="0" err="1">
                <a:solidFill>
                  <a:srgbClr val="595959"/>
                </a:solidFill>
                <a:latin typeface="Arial"/>
              </a:rPr>
              <a:t>rispondenti</a:t>
            </a:r>
            <a:r>
              <a:rPr sz="900" b="0" dirty="0">
                <a:solidFill>
                  <a:srgbClr val="595959"/>
                </a:solidFill>
                <a:latin typeface="Arial"/>
              </a:rPr>
              <a:t> (under 35: 94, over 35: 85).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9271" y="-38"/>
            <a:ext cx="9683750" cy="6612890"/>
          </a:xfrm>
          <a:custGeom>
            <a:avLst/>
            <a:gdLst/>
            <a:ahLst/>
            <a:cxnLst/>
            <a:rect l="l" t="t" r="r" b="b"/>
            <a:pathLst>
              <a:path w="9683750" h="6612890">
                <a:moveTo>
                  <a:pt x="9683242" y="0"/>
                </a:moveTo>
                <a:lnTo>
                  <a:pt x="0" y="0"/>
                </a:lnTo>
                <a:lnTo>
                  <a:pt x="0" y="6612508"/>
                </a:lnTo>
                <a:lnTo>
                  <a:pt x="9683242" y="6612508"/>
                </a:lnTo>
                <a:lnTo>
                  <a:pt x="9683242" y="0"/>
                </a:lnTo>
                <a:close/>
              </a:path>
            </a:pathLst>
          </a:custGeom>
          <a:solidFill>
            <a:srgbClr val="E6E7E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509016"/>
            <a:ext cx="900684" cy="47548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171943"/>
            <a:ext cx="3317875" cy="5440680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4481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4481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44481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44481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4481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4481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4481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4481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90607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607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90607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90607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90607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90607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90607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90607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36733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36733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6733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36733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36733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36733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36733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6733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82859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2859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2859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82859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82859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82859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82859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82859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668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8668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28668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28668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28668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28668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28668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28668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74349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349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74349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4349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4349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74349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74349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74349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20030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0030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0030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0030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20030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20030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20030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20030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966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65966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966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65966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65966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65966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65966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65966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11266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1266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11266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211266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11266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11266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11266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1266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56948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6948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56948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56948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56948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56948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56948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56948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902375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02375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2375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902375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902375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02375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02375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02375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47611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47611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47611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47611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47611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747611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747611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47611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93039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593039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93039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93039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593039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93039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93039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93039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438275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438275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438275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438275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438275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438275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438275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8275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83575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83575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83575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83575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83575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83575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83575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83575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128494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128494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128494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128494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128494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28494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28494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28494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73412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73412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973412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973412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73412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973412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73412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973412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44481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291115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137178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82859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29049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74731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520475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6411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212156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57901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903201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48946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94246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9546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284910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130210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75065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2" name="object 162"/>
          <p:cNvGrpSpPr/>
          <p:nvPr/>
        </p:nvGrpSpPr>
        <p:grpSpPr>
          <a:xfrm>
            <a:off x="2192273" y="1135380"/>
            <a:ext cx="1711325" cy="5316855"/>
            <a:chOff x="2192273" y="1135380"/>
            <a:chExt cx="1711325" cy="5316855"/>
          </a:xfrm>
        </p:grpSpPr>
        <p:sp>
          <p:nvSpPr>
            <p:cNvPr id="163" name="object 163"/>
            <p:cNvSpPr/>
            <p:nvPr/>
          </p:nvSpPr>
          <p:spPr>
            <a:xfrm>
              <a:off x="2192273" y="1154430"/>
              <a:ext cx="1127125" cy="0"/>
            </a:xfrm>
            <a:custGeom>
              <a:avLst/>
              <a:gdLst/>
              <a:ahLst/>
              <a:cxnLst/>
              <a:rect l="l" t="t" r="r" b="b"/>
              <a:pathLst>
                <a:path w="1127125">
                  <a:moveTo>
                    <a:pt x="0" y="0"/>
                  </a:moveTo>
                  <a:lnTo>
                    <a:pt x="1127125" y="0"/>
                  </a:lnTo>
                </a:path>
              </a:pathLst>
            </a:custGeom>
            <a:ln w="38100">
              <a:solidFill>
                <a:srgbClr val="D9DB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20033" y="1154430"/>
              <a:ext cx="583565" cy="0"/>
            </a:xfrm>
            <a:custGeom>
              <a:avLst/>
              <a:gdLst/>
              <a:ahLst/>
              <a:cxnLst/>
              <a:rect l="l" t="t" r="r" b="b"/>
              <a:pathLst>
                <a:path w="583564">
                  <a:moveTo>
                    <a:pt x="0" y="0"/>
                  </a:moveTo>
                  <a:lnTo>
                    <a:pt x="583183" y="0"/>
                  </a:lnTo>
                </a:path>
              </a:pathLst>
            </a:custGeom>
            <a:ln w="38100">
              <a:solidFill>
                <a:srgbClr val="FC8B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508540" y="5173027"/>
              <a:ext cx="361315" cy="1278890"/>
            </a:xfrm>
            <a:custGeom>
              <a:avLst/>
              <a:gdLst/>
              <a:ahLst/>
              <a:cxnLst/>
              <a:rect l="l" t="t" r="r" b="b"/>
              <a:pathLst>
                <a:path w="361314" h="1278889">
                  <a:moveTo>
                    <a:pt x="57200" y="1251851"/>
                  </a:moveTo>
                  <a:lnTo>
                    <a:pt x="48729" y="1231722"/>
                  </a:lnTo>
                  <a:lnTo>
                    <a:pt x="29616" y="1225003"/>
                  </a:lnTo>
                  <a:lnTo>
                    <a:pt x="10515" y="1231722"/>
                  </a:lnTo>
                  <a:lnTo>
                    <a:pt x="2032" y="1251851"/>
                  </a:lnTo>
                  <a:lnTo>
                    <a:pt x="10515" y="1271968"/>
                  </a:lnTo>
                  <a:lnTo>
                    <a:pt x="29616" y="1278686"/>
                  </a:lnTo>
                  <a:lnTo>
                    <a:pt x="48729" y="1271968"/>
                  </a:lnTo>
                  <a:lnTo>
                    <a:pt x="57200" y="1251851"/>
                  </a:lnTo>
                  <a:close/>
                </a:path>
                <a:path w="361314" h="1278889">
                  <a:moveTo>
                    <a:pt x="59436" y="1100162"/>
                  </a:moveTo>
                  <a:lnTo>
                    <a:pt x="50292" y="1078496"/>
                  </a:lnTo>
                  <a:lnTo>
                    <a:pt x="29718" y="1071270"/>
                  </a:lnTo>
                  <a:lnTo>
                    <a:pt x="9144" y="1078496"/>
                  </a:lnTo>
                  <a:lnTo>
                    <a:pt x="0" y="1100162"/>
                  </a:lnTo>
                  <a:lnTo>
                    <a:pt x="9093" y="1121841"/>
                  </a:lnTo>
                  <a:lnTo>
                    <a:pt x="29667" y="1129068"/>
                  </a:lnTo>
                  <a:lnTo>
                    <a:pt x="50266" y="1121841"/>
                  </a:lnTo>
                  <a:lnTo>
                    <a:pt x="59436" y="1100162"/>
                  </a:lnTo>
                  <a:close/>
                </a:path>
                <a:path w="361314" h="1278889">
                  <a:moveTo>
                    <a:pt x="59436" y="947115"/>
                  </a:moveTo>
                  <a:lnTo>
                    <a:pt x="50292" y="925436"/>
                  </a:lnTo>
                  <a:lnTo>
                    <a:pt x="29718" y="918210"/>
                  </a:lnTo>
                  <a:lnTo>
                    <a:pt x="9144" y="925436"/>
                  </a:lnTo>
                  <a:lnTo>
                    <a:pt x="0" y="947115"/>
                  </a:lnTo>
                  <a:lnTo>
                    <a:pt x="9093" y="968781"/>
                  </a:lnTo>
                  <a:lnTo>
                    <a:pt x="29667" y="976007"/>
                  </a:lnTo>
                  <a:lnTo>
                    <a:pt x="50266" y="968781"/>
                  </a:lnTo>
                  <a:lnTo>
                    <a:pt x="59436" y="947115"/>
                  </a:lnTo>
                  <a:close/>
                </a:path>
                <a:path w="361314" h="1278889">
                  <a:moveTo>
                    <a:pt x="59436" y="794054"/>
                  </a:moveTo>
                  <a:lnTo>
                    <a:pt x="50292" y="772388"/>
                  </a:lnTo>
                  <a:lnTo>
                    <a:pt x="29718" y="765162"/>
                  </a:lnTo>
                  <a:lnTo>
                    <a:pt x="9144" y="772388"/>
                  </a:lnTo>
                  <a:lnTo>
                    <a:pt x="0" y="794054"/>
                  </a:lnTo>
                  <a:lnTo>
                    <a:pt x="9093" y="815733"/>
                  </a:lnTo>
                  <a:lnTo>
                    <a:pt x="29667" y="822960"/>
                  </a:lnTo>
                  <a:lnTo>
                    <a:pt x="50266" y="815733"/>
                  </a:lnTo>
                  <a:lnTo>
                    <a:pt x="59436" y="794054"/>
                  </a:lnTo>
                  <a:close/>
                </a:path>
                <a:path w="361314" h="1278889">
                  <a:moveTo>
                    <a:pt x="59436" y="640994"/>
                  </a:moveTo>
                  <a:lnTo>
                    <a:pt x="50292" y="619328"/>
                  </a:lnTo>
                  <a:lnTo>
                    <a:pt x="29718" y="612101"/>
                  </a:lnTo>
                  <a:lnTo>
                    <a:pt x="9144" y="619328"/>
                  </a:lnTo>
                  <a:lnTo>
                    <a:pt x="0" y="640994"/>
                  </a:lnTo>
                  <a:lnTo>
                    <a:pt x="9093" y="662673"/>
                  </a:lnTo>
                  <a:lnTo>
                    <a:pt x="29667" y="669886"/>
                  </a:lnTo>
                  <a:lnTo>
                    <a:pt x="50266" y="662673"/>
                  </a:lnTo>
                  <a:lnTo>
                    <a:pt x="59436" y="640994"/>
                  </a:lnTo>
                  <a:close/>
                </a:path>
                <a:path w="361314" h="1278889">
                  <a:moveTo>
                    <a:pt x="59436" y="487959"/>
                  </a:moveTo>
                  <a:lnTo>
                    <a:pt x="50292" y="466280"/>
                  </a:lnTo>
                  <a:lnTo>
                    <a:pt x="29718" y="459054"/>
                  </a:lnTo>
                  <a:lnTo>
                    <a:pt x="9144" y="466280"/>
                  </a:lnTo>
                  <a:lnTo>
                    <a:pt x="0" y="487959"/>
                  </a:lnTo>
                  <a:lnTo>
                    <a:pt x="9093" y="509625"/>
                  </a:lnTo>
                  <a:lnTo>
                    <a:pt x="29667" y="516851"/>
                  </a:lnTo>
                  <a:lnTo>
                    <a:pt x="50266" y="509625"/>
                  </a:lnTo>
                  <a:lnTo>
                    <a:pt x="59436" y="487959"/>
                  </a:lnTo>
                  <a:close/>
                </a:path>
                <a:path w="361314" h="1278889">
                  <a:moveTo>
                    <a:pt x="59436" y="334911"/>
                  </a:moveTo>
                  <a:lnTo>
                    <a:pt x="50292" y="313245"/>
                  </a:lnTo>
                  <a:lnTo>
                    <a:pt x="29718" y="306019"/>
                  </a:lnTo>
                  <a:lnTo>
                    <a:pt x="9144" y="313245"/>
                  </a:lnTo>
                  <a:lnTo>
                    <a:pt x="0" y="334911"/>
                  </a:lnTo>
                  <a:lnTo>
                    <a:pt x="9093" y="356590"/>
                  </a:lnTo>
                  <a:lnTo>
                    <a:pt x="29667" y="363816"/>
                  </a:lnTo>
                  <a:lnTo>
                    <a:pt x="50266" y="356590"/>
                  </a:lnTo>
                  <a:lnTo>
                    <a:pt x="59436" y="334911"/>
                  </a:lnTo>
                  <a:close/>
                </a:path>
                <a:path w="361314" h="1278889">
                  <a:moveTo>
                    <a:pt x="59436" y="181876"/>
                  </a:moveTo>
                  <a:lnTo>
                    <a:pt x="50292" y="160197"/>
                  </a:lnTo>
                  <a:lnTo>
                    <a:pt x="29718" y="152971"/>
                  </a:lnTo>
                  <a:lnTo>
                    <a:pt x="9144" y="160197"/>
                  </a:lnTo>
                  <a:lnTo>
                    <a:pt x="0" y="181876"/>
                  </a:lnTo>
                  <a:lnTo>
                    <a:pt x="9093" y="203581"/>
                  </a:lnTo>
                  <a:lnTo>
                    <a:pt x="29667" y="210820"/>
                  </a:lnTo>
                  <a:lnTo>
                    <a:pt x="50266" y="203581"/>
                  </a:lnTo>
                  <a:lnTo>
                    <a:pt x="59436" y="181876"/>
                  </a:lnTo>
                  <a:close/>
                </a:path>
                <a:path w="361314" h="1278889">
                  <a:moveTo>
                    <a:pt x="59436" y="28892"/>
                  </a:moveTo>
                  <a:lnTo>
                    <a:pt x="50292" y="7226"/>
                  </a:lnTo>
                  <a:lnTo>
                    <a:pt x="29718" y="0"/>
                  </a:lnTo>
                  <a:lnTo>
                    <a:pt x="9144" y="7226"/>
                  </a:lnTo>
                  <a:lnTo>
                    <a:pt x="0" y="28892"/>
                  </a:lnTo>
                  <a:lnTo>
                    <a:pt x="9093" y="50571"/>
                  </a:lnTo>
                  <a:lnTo>
                    <a:pt x="29667" y="57797"/>
                  </a:lnTo>
                  <a:lnTo>
                    <a:pt x="50266" y="50571"/>
                  </a:lnTo>
                  <a:lnTo>
                    <a:pt x="59436" y="28892"/>
                  </a:lnTo>
                  <a:close/>
                </a:path>
                <a:path w="361314" h="1278889">
                  <a:moveTo>
                    <a:pt x="208153" y="1251851"/>
                  </a:moveTo>
                  <a:lnTo>
                    <a:pt x="200304" y="1233258"/>
                  </a:lnTo>
                  <a:lnTo>
                    <a:pt x="182651" y="1227074"/>
                  </a:lnTo>
                  <a:lnTo>
                    <a:pt x="164998" y="1233258"/>
                  </a:lnTo>
                  <a:lnTo>
                    <a:pt x="157187" y="1251851"/>
                  </a:lnTo>
                  <a:lnTo>
                    <a:pt x="164998" y="1270469"/>
                  </a:lnTo>
                  <a:lnTo>
                    <a:pt x="182651" y="1276680"/>
                  </a:lnTo>
                  <a:lnTo>
                    <a:pt x="200304" y="1270469"/>
                  </a:lnTo>
                  <a:lnTo>
                    <a:pt x="208153" y="1251851"/>
                  </a:lnTo>
                  <a:close/>
                </a:path>
                <a:path w="361314" h="1278889">
                  <a:moveTo>
                    <a:pt x="210185" y="1100162"/>
                  </a:moveTo>
                  <a:lnTo>
                    <a:pt x="201739" y="1080033"/>
                  </a:lnTo>
                  <a:lnTo>
                    <a:pt x="182638" y="1073327"/>
                  </a:lnTo>
                  <a:lnTo>
                    <a:pt x="163537" y="1080033"/>
                  </a:lnTo>
                  <a:lnTo>
                    <a:pt x="155079" y="1100162"/>
                  </a:lnTo>
                  <a:lnTo>
                    <a:pt x="163537" y="1120292"/>
                  </a:lnTo>
                  <a:lnTo>
                    <a:pt x="182638" y="1126998"/>
                  </a:lnTo>
                  <a:lnTo>
                    <a:pt x="201739" y="1120292"/>
                  </a:lnTo>
                  <a:lnTo>
                    <a:pt x="210185" y="1100162"/>
                  </a:lnTo>
                  <a:close/>
                </a:path>
                <a:path w="361314" h="1278889">
                  <a:moveTo>
                    <a:pt x="210185" y="947115"/>
                  </a:moveTo>
                  <a:lnTo>
                    <a:pt x="201739" y="926985"/>
                  </a:lnTo>
                  <a:lnTo>
                    <a:pt x="182638" y="920280"/>
                  </a:lnTo>
                  <a:lnTo>
                    <a:pt x="163537" y="926985"/>
                  </a:lnTo>
                  <a:lnTo>
                    <a:pt x="155079" y="947115"/>
                  </a:lnTo>
                  <a:lnTo>
                    <a:pt x="163537" y="967244"/>
                  </a:lnTo>
                  <a:lnTo>
                    <a:pt x="182638" y="973950"/>
                  </a:lnTo>
                  <a:lnTo>
                    <a:pt x="201739" y="967244"/>
                  </a:lnTo>
                  <a:lnTo>
                    <a:pt x="210185" y="947115"/>
                  </a:lnTo>
                  <a:close/>
                </a:path>
                <a:path w="361314" h="1278889">
                  <a:moveTo>
                    <a:pt x="210185" y="794054"/>
                  </a:moveTo>
                  <a:lnTo>
                    <a:pt x="201739" y="773938"/>
                  </a:lnTo>
                  <a:lnTo>
                    <a:pt x="182638" y="767219"/>
                  </a:lnTo>
                  <a:lnTo>
                    <a:pt x="163537" y="773938"/>
                  </a:lnTo>
                  <a:lnTo>
                    <a:pt x="155079" y="794054"/>
                  </a:lnTo>
                  <a:lnTo>
                    <a:pt x="163537" y="814184"/>
                  </a:lnTo>
                  <a:lnTo>
                    <a:pt x="182638" y="820902"/>
                  </a:lnTo>
                  <a:lnTo>
                    <a:pt x="201739" y="814184"/>
                  </a:lnTo>
                  <a:lnTo>
                    <a:pt x="210185" y="794054"/>
                  </a:lnTo>
                  <a:close/>
                </a:path>
                <a:path w="361314" h="1278889">
                  <a:moveTo>
                    <a:pt x="210185" y="640994"/>
                  </a:moveTo>
                  <a:lnTo>
                    <a:pt x="201739" y="620864"/>
                  </a:lnTo>
                  <a:lnTo>
                    <a:pt x="182638" y="614146"/>
                  </a:lnTo>
                  <a:lnTo>
                    <a:pt x="163537" y="620864"/>
                  </a:lnTo>
                  <a:lnTo>
                    <a:pt x="155079" y="640994"/>
                  </a:lnTo>
                  <a:lnTo>
                    <a:pt x="163537" y="661136"/>
                  </a:lnTo>
                  <a:lnTo>
                    <a:pt x="182638" y="667842"/>
                  </a:lnTo>
                  <a:lnTo>
                    <a:pt x="201739" y="661136"/>
                  </a:lnTo>
                  <a:lnTo>
                    <a:pt x="210185" y="640994"/>
                  </a:lnTo>
                  <a:close/>
                </a:path>
                <a:path w="361314" h="1278889">
                  <a:moveTo>
                    <a:pt x="210185" y="487959"/>
                  </a:moveTo>
                  <a:lnTo>
                    <a:pt x="201739" y="467817"/>
                  </a:lnTo>
                  <a:lnTo>
                    <a:pt x="182638" y="461111"/>
                  </a:lnTo>
                  <a:lnTo>
                    <a:pt x="163537" y="467817"/>
                  </a:lnTo>
                  <a:lnTo>
                    <a:pt x="155079" y="487959"/>
                  </a:lnTo>
                  <a:lnTo>
                    <a:pt x="163537" y="508088"/>
                  </a:lnTo>
                  <a:lnTo>
                    <a:pt x="182638" y="514807"/>
                  </a:lnTo>
                  <a:lnTo>
                    <a:pt x="201739" y="508088"/>
                  </a:lnTo>
                  <a:lnTo>
                    <a:pt x="210185" y="487959"/>
                  </a:lnTo>
                  <a:close/>
                </a:path>
                <a:path w="361314" h="1278889">
                  <a:moveTo>
                    <a:pt x="210185" y="334911"/>
                  </a:moveTo>
                  <a:lnTo>
                    <a:pt x="201739" y="314782"/>
                  </a:lnTo>
                  <a:lnTo>
                    <a:pt x="182638" y="308063"/>
                  </a:lnTo>
                  <a:lnTo>
                    <a:pt x="163537" y="314782"/>
                  </a:lnTo>
                  <a:lnTo>
                    <a:pt x="155079" y="334911"/>
                  </a:lnTo>
                  <a:lnTo>
                    <a:pt x="163537" y="355092"/>
                  </a:lnTo>
                  <a:lnTo>
                    <a:pt x="182638" y="361810"/>
                  </a:lnTo>
                  <a:lnTo>
                    <a:pt x="201739" y="355092"/>
                  </a:lnTo>
                  <a:lnTo>
                    <a:pt x="210185" y="334911"/>
                  </a:lnTo>
                  <a:close/>
                </a:path>
                <a:path w="361314" h="1278889">
                  <a:moveTo>
                    <a:pt x="210185" y="181876"/>
                  </a:moveTo>
                  <a:lnTo>
                    <a:pt x="201739" y="161734"/>
                  </a:lnTo>
                  <a:lnTo>
                    <a:pt x="182638" y="155028"/>
                  </a:lnTo>
                  <a:lnTo>
                    <a:pt x="163537" y="161734"/>
                  </a:lnTo>
                  <a:lnTo>
                    <a:pt x="155079" y="181876"/>
                  </a:lnTo>
                  <a:lnTo>
                    <a:pt x="163537" y="202044"/>
                  </a:lnTo>
                  <a:lnTo>
                    <a:pt x="182638" y="208775"/>
                  </a:lnTo>
                  <a:lnTo>
                    <a:pt x="201739" y="202044"/>
                  </a:lnTo>
                  <a:lnTo>
                    <a:pt x="210185" y="181876"/>
                  </a:lnTo>
                  <a:close/>
                </a:path>
                <a:path w="361314" h="1278889">
                  <a:moveTo>
                    <a:pt x="210185" y="28892"/>
                  </a:moveTo>
                  <a:lnTo>
                    <a:pt x="201739" y="8763"/>
                  </a:lnTo>
                  <a:lnTo>
                    <a:pt x="182638" y="2057"/>
                  </a:lnTo>
                  <a:lnTo>
                    <a:pt x="163537" y="8763"/>
                  </a:lnTo>
                  <a:lnTo>
                    <a:pt x="155079" y="28892"/>
                  </a:lnTo>
                  <a:lnTo>
                    <a:pt x="163537" y="48996"/>
                  </a:lnTo>
                  <a:lnTo>
                    <a:pt x="182638" y="55702"/>
                  </a:lnTo>
                  <a:lnTo>
                    <a:pt x="201739" y="48996"/>
                  </a:lnTo>
                  <a:lnTo>
                    <a:pt x="210185" y="28892"/>
                  </a:lnTo>
                  <a:close/>
                </a:path>
                <a:path w="361314" h="1278889">
                  <a:moveTo>
                    <a:pt x="359359" y="1251851"/>
                  </a:moveTo>
                  <a:lnTo>
                    <a:pt x="352094" y="1234503"/>
                  </a:lnTo>
                  <a:lnTo>
                    <a:pt x="335648" y="1228725"/>
                  </a:lnTo>
                  <a:lnTo>
                    <a:pt x="319189" y="1234503"/>
                  </a:lnTo>
                  <a:lnTo>
                    <a:pt x="311886" y="1251851"/>
                  </a:lnTo>
                  <a:lnTo>
                    <a:pt x="319189" y="1269225"/>
                  </a:lnTo>
                  <a:lnTo>
                    <a:pt x="335648" y="1275016"/>
                  </a:lnTo>
                  <a:lnTo>
                    <a:pt x="352094" y="1269225"/>
                  </a:lnTo>
                  <a:lnTo>
                    <a:pt x="359359" y="1251851"/>
                  </a:lnTo>
                  <a:close/>
                </a:path>
                <a:path w="361314" h="1278889">
                  <a:moveTo>
                    <a:pt x="361137" y="1100162"/>
                  </a:moveTo>
                  <a:lnTo>
                    <a:pt x="353288" y="1081582"/>
                  </a:lnTo>
                  <a:lnTo>
                    <a:pt x="335635" y="1075385"/>
                  </a:lnTo>
                  <a:lnTo>
                    <a:pt x="317982" y="1081582"/>
                  </a:lnTo>
                  <a:lnTo>
                    <a:pt x="310172" y="1100162"/>
                  </a:lnTo>
                  <a:lnTo>
                    <a:pt x="317982" y="1118755"/>
                  </a:lnTo>
                  <a:lnTo>
                    <a:pt x="335635" y="1124940"/>
                  </a:lnTo>
                  <a:lnTo>
                    <a:pt x="353288" y="1118755"/>
                  </a:lnTo>
                  <a:lnTo>
                    <a:pt x="361137" y="1100162"/>
                  </a:lnTo>
                  <a:close/>
                </a:path>
                <a:path w="361314" h="1278889">
                  <a:moveTo>
                    <a:pt x="361137" y="947115"/>
                  </a:moveTo>
                  <a:lnTo>
                    <a:pt x="353288" y="928535"/>
                  </a:lnTo>
                  <a:lnTo>
                    <a:pt x="335635" y="922337"/>
                  </a:lnTo>
                  <a:lnTo>
                    <a:pt x="317982" y="928535"/>
                  </a:lnTo>
                  <a:lnTo>
                    <a:pt x="310172" y="947115"/>
                  </a:lnTo>
                  <a:lnTo>
                    <a:pt x="317982" y="965695"/>
                  </a:lnTo>
                  <a:lnTo>
                    <a:pt x="335635" y="971892"/>
                  </a:lnTo>
                  <a:lnTo>
                    <a:pt x="353288" y="965695"/>
                  </a:lnTo>
                  <a:lnTo>
                    <a:pt x="361137" y="947115"/>
                  </a:lnTo>
                  <a:close/>
                </a:path>
                <a:path w="361314" h="1278889">
                  <a:moveTo>
                    <a:pt x="361137" y="794054"/>
                  </a:moveTo>
                  <a:lnTo>
                    <a:pt x="353288" y="775474"/>
                  </a:lnTo>
                  <a:lnTo>
                    <a:pt x="335635" y="769277"/>
                  </a:lnTo>
                  <a:lnTo>
                    <a:pt x="317982" y="775474"/>
                  </a:lnTo>
                  <a:lnTo>
                    <a:pt x="310172" y="794054"/>
                  </a:lnTo>
                  <a:lnTo>
                    <a:pt x="317982" y="812647"/>
                  </a:lnTo>
                  <a:lnTo>
                    <a:pt x="335635" y="818832"/>
                  </a:lnTo>
                  <a:lnTo>
                    <a:pt x="353288" y="812647"/>
                  </a:lnTo>
                  <a:lnTo>
                    <a:pt x="361137" y="794054"/>
                  </a:lnTo>
                  <a:close/>
                </a:path>
                <a:path w="361314" h="1278889">
                  <a:moveTo>
                    <a:pt x="361137" y="640994"/>
                  </a:moveTo>
                  <a:lnTo>
                    <a:pt x="353288" y="622439"/>
                  </a:lnTo>
                  <a:lnTo>
                    <a:pt x="335635" y="616242"/>
                  </a:lnTo>
                  <a:lnTo>
                    <a:pt x="317982" y="622439"/>
                  </a:lnTo>
                  <a:lnTo>
                    <a:pt x="310172" y="640994"/>
                  </a:lnTo>
                  <a:lnTo>
                    <a:pt x="317982" y="659587"/>
                  </a:lnTo>
                  <a:lnTo>
                    <a:pt x="335635" y="665797"/>
                  </a:lnTo>
                  <a:lnTo>
                    <a:pt x="353288" y="659587"/>
                  </a:lnTo>
                  <a:lnTo>
                    <a:pt x="361137" y="640994"/>
                  </a:lnTo>
                  <a:close/>
                </a:path>
                <a:path w="361314" h="1278889">
                  <a:moveTo>
                    <a:pt x="361137" y="487959"/>
                  </a:moveTo>
                  <a:lnTo>
                    <a:pt x="353288" y="469353"/>
                  </a:lnTo>
                  <a:lnTo>
                    <a:pt x="335635" y="463156"/>
                  </a:lnTo>
                  <a:lnTo>
                    <a:pt x="317982" y="469353"/>
                  </a:lnTo>
                  <a:lnTo>
                    <a:pt x="310172" y="487959"/>
                  </a:lnTo>
                  <a:lnTo>
                    <a:pt x="317982" y="506552"/>
                  </a:lnTo>
                  <a:lnTo>
                    <a:pt x="335635" y="512749"/>
                  </a:lnTo>
                  <a:lnTo>
                    <a:pt x="353288" y="506552"/>
                  </a:lnTo>
                  <a:lnTo>
                    <a:pt x="361137" y="487959"/>
                  </a:lnTo>
                  <a:close/>
                </a:path>
                <a:path w="361314" h="1278889">
                  <a:moveTo>
                    <a:pt x="361137" y="334911"/>
                  </a:moveTo>
                  <a:lnTo>
                    <a:pt x="353288" y="316318"/>
                  </a:lnTo>
                  <a:lnTo>
                    <a:pt x="335635" y="310121"/>
                  </a:lnTo>
                  <a:lnTo>
                    <a:pt x="317982" y="316318"/>
                  </a:lnTo>
                  <a:lnTo>
                    <a:pt x="310172" y="334911"/>
                  </a:lnTo>
                  <a:lnTo>
                    <a:pt x="317982" y="353479"/>
                  </a:lnTo>
                  <a:lnTo>
                    <a:pt x="335635" y="359664"/>
                  </a:lnTo>
                  <a:lnTo>
                    <a:pt x="353288" y="353479"/>
                  </a:lnTo>
                  <a:lnTo>
                    <a:pt x="361137" y="334911"/>
                  </a:lnTo>
                  <a:close/>
                </a:path>
                <a:path w="361314" h="1278889">
                  <a:moveTo>
                    <a:pt x="361137" y="181876"/>
                  </a:moveTo>
                  <a:lnTo>
                    <a:pt x="353288" y="163271"/>
                  </a:lnTo>
                  <a:lnTo>
                    <a:pt x="335635" y="157073"/>
                  </a:lnTo>
                  <a:lnTo>
                    <a:pt x="317982" y="163271"/>
                  </a:lnTo>
                  <a:lnTo>
                    <a:pt x="310172" y="181876"/>
                  </a:lnTo>
                  <a:lnTo>
                    <a:pt x="317982" y="200469"/>
                  </a:lnTo>
                  <a:lnTo>
                    <a:pt x="335635" y="206667"/>
                  </a:lnTo>
                  <a:lnTo>
                    <a:pt x="353288" y="200469"/>
                  </a:lnTo>
                  <a:lnTo>
                    <a:pt x="361137" y="181876"/>
                  </a:lnTo>
                  <a:close/>
                </a:path>
                <a:path w="361314" h="1278889">
                  <a:moveTo>
                    <a:pt x="361137" y="28892"/>
                  </a:moveTo>
                  <a:lnTo>
                    <a:pt x="353288" y="10299"/>
                  </a:lnTo>
                  <a:lnTo>
                    <a:pt x="335635" y="4102"/>
                  </a:lnTo>
                  <a:lnTo>
                    <a:pt x="317982" y="10299"/>
                  </a:lnTo>
                  <a:lnTo>
                    <a:pt x="310172" y="28892"/>
                  </a:lnTo>
                  <a:lnTo>
                    <a:pt x="317982" y="47459"/>
                  </a:lnTo>
                  <a:lnTo>
                    <a:pt x="335635" y="53644"/>
                  </a:lnTo>
                  <a:lnTo>
                    <a:pt x="353288" y="47459"/>
                  </a:lnTo>
                  <a:lnTo>
                    <a:pt x="361137" y="28892"/>
                  </a:lnTo>
                  <a:close/>
                </a:path>
              </a:pathLst>
            </a:custGeom>
            <a:solidFill>
              <a:srgbClr val="FC8B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Titolo 166"/>
          <p:cNvSpPr>
            <a:spLocks noGrp="1"/>
          </p:cNvSpPr>
          <p:nvPr>
            <p:ph type="title"/>
          </p:nvPr>
        </p:nvSpPr>
        <p:spPr>
          <a:xfrm>
            <a:off x="228600" y="1463040"/>
            <a:ext cx="2880360" cy="4846320"/>
          </a:xfrm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2000" b="1">
                <a:solidFill>
                  <a:srgbClr val="FFFFFF"/>
                </a:solidFill>
                <a:latin typeface="Arial"/>
              </a:rPr>
              <a:t>Ad-traction = creatività + contesto + pianificazione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4023360" y="1417320"/>
            <a:ext cx="274320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>
                <a:solidFill>
                  <a:srgbClr val="FC8B1C"/>
                </a:solidFill>
                <a:latin typeface="Arial"/>
              </a:rPr>
              <a:t>Creatività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La qualità percepita guida il giudizio sulla marca in ogni contesto.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L'IA riconosciuta come tale riduce credibilità e impressione della marca se non è presente uno human touch.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6995160" y="1417320"/>
            <a:ext cx="274320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>
                <a:solidFill>
                  <a:srgbClr val="FC8B1C"/>
                </a:solidFill>
                <a:latin typeface="Arial"/>
              </a:rPr>
              <a:t>Contesto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Il contesto a controllo editoriale rafforza la credibilità.</a:t>
            </a:r>
          </a:p>
          <a:p>
            <a:pPr marL="0" indent="0">
              <a:spcAft>
                <a:spcPts val="600"/>
              </a:spcAft>
              <a:buNone/>
            </a:pPr>
            <a:r>
              <a:rPr sz="1300" b="0">
                <a:solidFill>
                  <a:srgbClr val="595959"/>
                </a:solidFill>
                <a:latin typeface="Arial"/>
              </a:rPr>
              <a:t>Da una testata credibile ci si aspetta una pubblicità autorevole.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9966960" y="1417320"/>
            <a:ext cx="274320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sz="1600" b="1" dirty="0" err="1">
                <a:solidFill>
                  <a:srgbClr val="FC8B1C"/>
                </a:solidFill>
                <a:latin typeface="Arial"/>
              </a:rPr>
              <a:t>Pianificazione</a:t>
            </a:r>
            <a:endParaRPr sz="1600" b="1" dirty="0">
              <a:solidFill>
                <a:srgbClr val="FC8B1C"/>
              </a:solidFill>
              <a:latin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sz="1300" b="0" dirty="0">
                <a:solidFill>
                  <a:srgbClr val="595959"/>
                </a:solidFill>
                <a:latin typeface="Arial"/>
              </a:rPr>
              <a:t>Lo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sguardo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dipende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superficie</a:t>
            </a:r>
            <a:r>
              <a:rPr lang="it-IT" sz="1300" b="0" dirty="0">
                <a:solidFill>
                  <a:srgbClr val="595959"/>
                </a:solidFill>
                <a:latin typeface="Arial"/>
              </a:rPr>
              <a:t>, ma soprattutto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lang="it-IT" sz="1300" b="0" dirty="0">
                <a:solidFill>
                  <a:srgbClr val="595959"/>
                </a:solidFill>
                <a:latin typeface="Arial"/>
              </a:rPr>
              <a:t>da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tempo 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schermo</a:t>
            </a:r>
            <a:endParaRPr sz="1300" b="0" dirty="0">
              <a:solidFill>
                <a:srgbClr val="595959"/>
              </a:solidFill>
              <a:latin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it-IT" sz="1300" dirty="0">
                <a:solidFill>
                  <a:srgbClr val="595959"/>
                </a:solidFill>
                <a:latin typeface="Arial"/>
              </a:rPr>
              <a:t>I formati video sono particolarmente efficaci n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ella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creazione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di awareness</a:t>
            </a:r>
            <a:r>
              <a:rPr lang="it-IT" sz="1300" b="0" dirty="0">
                <a:solidFill>
                  <a:srgbClr val="595959"/>
                </a:solidFill>
                <a:latin typeface="Arial"/>
              </a:rPr>
              <a:t> su nuove marche</a:t>
            </a:r>
            <a:endParaRPr sz="1300" b="0" dirty="0">
              <a:solidFill>
                <a:srgbClr val="595959"/>
              </a:solidFill>
              <a:latin typeface="Arial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sz="1300" b="0" dirty="0">
                <a:solidFill>
                  <a:srgbClr val="595959"/>
                </a:solidFill>
                <a:latin typeface="Arial"/>
              </a:rPr>
              <a:t>La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ripetizione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su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più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siti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moltiplica</a:t>
            </a:r>
            <a:r>
              <a:rPr sz="1300" b="0" dirty="0">
                <a:solidFill>
                  <a:srgbClr val="595959"/>
                </a:solidFill>
                <a:latin typeface="Arial"/>
              </a:rPr>
              <a:t> il </a:t>
            </a:r>
            <a:r>
              <a:rPr sz="1300" b="0" dirty="0" err="1">
                <a:solidFill>
                  <a:srgbClr val="595959"/>
                </a:solidFill>
                <a:latin typeface="Arial"/>
              </a:rPr>
              <a:t>ricordo</a:t>
            </a:r>
            <a:endParaRPr sz="1300" b="0" dirty="0">
              <a:solidFill>
                <a:srgbClr val="595959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vestiti, persona, Viso umano, ragazza&#10;&#10;Descrizione generata automaticamente">
            <a:extLst>
              <a:ext uri="{FF2B5EF4-FFF2-40B4-BE49-F238E27FC236}">
                <a16:creationId xmlns:a16="http://schemas.microsoft.com/office/drawing/2014/main" id="{DE2BB013-68D1-F486-8AE1-7AC506305B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6"/>
          <a:stretch/>
        </p:blipFill>
        <p:spPr>
          <a:xfrm>
            <a:off x="3312365" y="4"/>
            <a:ext cx="9692435" cy="6606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182" y="228600"/>
            <a:ext cx="900684" cy="47548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029869" y="627265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29869" y="6119600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29869" y="596654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068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29869" y="581350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29869" y="5660467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17"/>
                </a:lnTo>
                <a:lnTo>
                  <a:pt x="0" y="1017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29869" y="550736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80"/>
                </a:lnTo>
                <a:lnTo>
                  <a:pt x="0" y="1080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29869" y="535432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7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9869" y="520128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144"/>
                </a:lnTo>
                <a:lnTo>
                  <a:pt x="0" y="1144"/>
                </a:lnTo>
                <a:lnTo>
                  <a:pt x="0" y="508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75995" y="627150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280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75995" y="6118456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75995" y="596540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78"/>
                </a:lnTo>
                <a:lnTo>
                  <a:pt x="2605" y="3357"/>
                </a:lnTo>
                <a:lnTo>
                  <a:pt x="0" y="3357"/>
                </a:lnTo>
                <a:lnTo>
                  <a:pt x="127" y="1678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75995" y="581236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75995" y="5659323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3306"/>
                </a:lnTo>
                <a:lnTo>
                  <a:pt x="0" y="3306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75995" y="550621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75995" y="535317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716"/>
                </a:lnTo>
                <a:lnTo>
                  <a:pt x="2605" y="3369"/>
                </a:lnTo>
                <a:lnTo>
                  <a:pt x="0" y="3369"/>
                </a:lnTo>
                <a:lnTo>
                  <a:pt x="127" y="1716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75995" y="5200139"/>
            <a:ext cx="3175" cy="3810"/>
          </a:xfrm>
          <a:custGeom>
            <a:avLst/>
            <a:gdLst/>
            <a:ahLst/>
            <a:cxnLst/>
            <a:rect l="l" t="t" r="r" b="b"/>
            <a:pathLst>
              <a:path w="3175" h="3810">
                <a:moveTo>
                  <a:pt x="127" y="0"/>
                </a:moveTo>
                <a:lnTo>
                  <a:pt x="2669" y="0"/>
                </a:lnTo>
                <a:lnTo>
                  <a:pt x="2669" y="1653"/>
                </a:lnTo>
                <a:lnTo>
                  <a:pt x="2605" y="3369"/>
                </a:lnTo>
                <a:lnTo>
                  <a:pt x="0" y="3369"/>
                </a:lnTo>
                <a:lnTo>
                  <a:pt x="127" y="1653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22121" y="6270441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22121" y="61173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22121" y="596433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46"/>
                </a:lnTo>
                <a:lnTo>
                  <a:pt x="4385" y="5493"/>
                </a:lnTo>
                <a:lnTo>
                  <a:pt x="63" y="5493"/>
                </a:lnTo>
                <a:lnTo>
                  <a:pt x="63" y="2746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22121" y="581128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22121" y="565824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467"/>
                </a:lnTo>
                <a:lnTo>
                  <a:pt x="63" y="5467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22121" y="5505202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31"/>
                </a:lnTo>
                <a:lnTo>
                  <a:pt x="63" y="5531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22121" y="535209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97"/>
                </a:lnTo>
                <a:lnTo>
                  <a:pt x="4385" y="5595"/>
                </a:lnTo>
                <a:lnTo>
                  <a:pt x="63" y="5595"/>
                </a:lnTo>
                <a:lnTo>
                  <a:pt x="63" y="279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22121" y="519905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4">
                <a:moveTo>
                  <a:pt x="0" y="0"/>
                </a:moveTo>
                <a:lnTo>
                  <a:pt x="4321" y="0"/>
                </a:lnTo>
                <a:lnTo>
                  <a:pt x="4258" y="2733"/>
                </a:lnTo>
                <a:lnTo>
                  <a:pt x="4385" y="5595"/>
                </a:lnTo>
                <a:lnTo>
                  <a:pt x="63" y="5595"/>
                </a:lnTo>
                <a:lnTo>
                  <a:pt x="63" y="273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68247" y="626937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29"/>
                </a:lnTo>
                <a:lnTo>
                  <a:pt x="127" y="7629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68247" y="61163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68247" y="596326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68247" y="5810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68247" y="565716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68247" y="550412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68247" y="535108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693"/>
                </a:lnTo>
                <a:lnTo>
                  <a:pt x="127" y="7693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68247" y="519797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56"/>
                </a:lnTo>
                <a:lnTo>
                  <a:pt x="127" y="775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14056" y="626769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14056" y="6114641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14056" y="596158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93"/>
                </a:lnTo>
                <a:lnTo>
                  <a:pt x="8643" y="10986"/>
                </a:lnTo>
                <a:lnTo>
                  <a:pt x="0" y="10986"/>
                </a:lnTo>
                <a:lnTo>
                  <a:pt x="63" y="5493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14056" y="580854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0999"/>
                </a:lnTo>
                <a:lnTo>
                  <a:pt x="0" y="10999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14056" y="5655508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14056" y="550240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14056" y="534936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531"/>
                </a:lnTo>
                <a:lnTo>
                  <a:pt x="8643" y="11063"/>
                </a:lnTo>
                <a:lnTo>
                  <a:pt x="0" y="11063"/>
                </a:lnTo>
                <a:lnTo>
                  <a:pt x="63" y="553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14056" y="5196324"/>
            <a:ext cx="8890" cy="11430"/>
          </a:xfrm>
          <a:custGeom>
            <a:avLst/>
            <a:gdLst/>
            <a:ahLst/>
            <a:cxnLst/>
            <a:rect l="l" t="t" r="r" b="b"/>
            <a:pathLst>
              <a:path w="8889" h="11429">
                <a:moveTo>
                  <a:pt x="0" y="0"/>
                </a:moveTo>
                <a:lnTo>
                  <a:pt x="8643" y="0"/>
                </a:lnTo>
                <a:lnTo>
                  <a:pt x="8516" y="5467"/>
                </a:lnTo>
                <a:lnTo>
                  <a:pt x="8643" y="11063"/>
                </a:lnTo>
                <a:lnTo>
                  <a:pt x="0" y="11063"/>
                </a:lnTo>
                <a:lnTo>
                  <a:pt x="63" y="546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59737" y="6266015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267"/>
                </a:lnTo>
                <a:lnTo>
                  <a:pt x="0" y="14267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59737" y="6112962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59737" y="5959910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71"/>
                </a:lnTo>
                <a:lnTo>
                  <a:pt x="11249" y="14343"/>
                </a:lnTo>
                <a:lnTo>
                  <a:pt x="0" y="14343"/>
                </a:lnTo>
                <a:lnTo>
                  <a:pt x="190" y="717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59737" y="580683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59737" y="565379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59737" y="550075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59737" y="534771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84"/>
                </a:lnTo>
                <a:lnTo>
                  <a:pt x="11249" y="14305"/>
                </a:lnTo>
                <a:lnTo>
                  <a:pt x="0" y="14305"/>
                </a:lnTo>
                <a:lnTo>
                  <a:pt x="190" y="7184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59737" y="5194671"/>
            <a:ext cx="11430" cy="14604"/>
          </a:xfrm>
          <a:custGeom>
            <a:avLst/>
            <a:gdLst/>
            <a:ahLst/>
            <a:cxnLst/>
            <a:rect l="l" t="t" r="r" b="b"/>
            <a:pathLst>
              <a:path w="11429" h="14604">
                <a:moveTo>
                  <a:pt x="127" y="0"/>
                </a:moveTo>
                <a:lnTo>
                  <a:pt x="11313" y="0"/>
                </a:lnTo>
                <a:lnTo>
                  <a:pt x="11249" y="7121"/>
                </a:lnTo>
                <a:lnTo>
                  <a:pt x="11249" y="14369"/>
                </a:lnTo>
                <a:lnTo>
                  <a:pt x="0" y="14369"/>
                </a:lnTo>
                <a:lnTo>
                  <a:pt x="190" y="7121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05418" y="6264337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105418" y="611128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05418" y="5958231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50"/>
                </a:lnTo>
                <a:lnTo>
                  <a:pt x="13919" y="17624"/>
                </a:lnTo>
                <a:lnTo>
                  <a:pt x="63" y="17624"/>
                </a:lnTo>
                <a:lnTo>
                  <a:pt x="127" y="8850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105418" y="580517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05418" y="565213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05418" y="5499098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675"/>
                </a:lnTo>
                <a:lnTo>
                  <a:pt x="63" y="17675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05418" y="534599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901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901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05418" y="5192954"/>
            <a:ext cx="13970" cy="17780"/>
          </a:xfrm>
          <a:custGeom>
            <a:avLst/>
            <a:gdLst/>
            <a:ahLst/>
            <a:cxnLst/>
            <a:rect l="l" t="t" r="r" b="b"/>
            <a:pathLst>
              <a:path w="13970" h="17779">
                <a:moveTo>
                  <a:pt x="0" y="0"/>
                </a:moveTo>
                <a:lnTo>
                  <a:pt x="13855" y="0"/>
                </a:lnTo>
                <a:lnTo>
                  <a:pt x="13728" y="8837"/>
                </a:lnTo>
                <a:lnTo>
                  <a:pt x="13919" y="17739"/>
                </a:lnTo>
                <a:lnTo>
                  <a:pt x="63" y="17739"/>
                </a:lnTo>
                <a:lnTo>
                  <a:pt x="127" y="8837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951354" y="626534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951354" y="61122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951354" y="5959242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9"/>
                </a:lnTo>
                <a:lnTo>
                  <a:pt x="16080" y="7839"/>
                </a:lnTo>
                <a:lnTo>
                  <a:pt x="13594" y="13719"/>
                </a:lnTo>
                <a:lnTo>
                  <a:pt x="8016" y="15679"/>
                </a:lnTo>
                <a:lnTo>
                  <a:pt x="2449" y="13719"/>
                </a:lnTo>
                <a:lnTo>
                  <a:pt x="0" y="7839"/>
                </a:lnTo>
                <a:lnTo>
                  <a:pt x="2449" y="1959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51354" y="580619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21"/>
                </a:lnTo>
                <a:lnTo>
                  <a:pt x="8016" y="15688"/>
                </a:lnTo>
                <a:lnTo>
                  <a:pt x="2449" y="13721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951354" y="5653155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685"/>
                </a:lnTo>
                <a:lnTo>
                  <a:pt x="8016" y="15640"/>
                </a:lnTo>
                <a:lnTo>
                  <a:pt x="2449" y="13685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51354" y="5500068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951354" y="5347027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67"/>
                </a:lnTo>
                <a:lnTo>
                  <a:pt x="16080" y="7868"/>
                </a:lnTo>
                <a:lnTo>
                  <a:pt x="13594" y="13769"/>
                </a:lnTo>
                <a:lnTo>
                  <a:pt x="8016" y="15736"/>
                </a:lnTo>
                <a:lnTo>
                  <a:pt x="2449" y="13769"/>
                </a:lnTo>
                <a:lnTo>
                  <a:pt x="0" y="7868"/>
                </a:lnTo>
                <a:lnTo>
                  <a:pt x="2449" y="1967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51354" y="5193971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8016" y="0"/>
                </a:moveTo>
                <a:lnTo>
                  <a:pt x="13594" y="1955"/>
                </a:lnTo>
                <a:lnTo>
                  <a:pt x="16080" y="7820"/>
                </a:lnTo>
                <a:lnTo>
                  <a:pt x="13594" y="13757"/>
                </a:lnTo>
                <a:lnTo>
                  <a:pt x="8016" y="15736"/>
                </a:lnTo>
                <a:lnTo>
                  <a:pt x="2449" y="13757"/>
                </a:lnTo>
                <a:lnTo>
                  <a:pt x="0" y="7820"/>
                </a:lnTo>
                <a:lnTo>
                  <a:pt x="2449" y="1955"/>
                </a:lnTo>
                <a:lnTo>
                  <a:pt x="801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6654" y="6263688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580"/>
                </a:lnTo>
                <a:lnTo>
                  <a:pt x="9803" y="18940"/>
                </a:lnTo>
                <a:lnTo>
                  <a:pt x="3030" y="16580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96654" y="6110635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796654" y="5957582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4"/>
                </a:lnTo>
                <a:lnTo>
                  <a:pt x="19512" y="9499"/>
                </a:lnTo>
                <a:lnTo>
                  <a:pt x="16552" y="16623"/>
                </a:lnTo>
                <a:lnTo>
                  <a:pt x="9803" y="18998"/>
                </a:lnTo>
                <a:lnTo>
                  <a:pt x="3030" y="16623"/>
                </a:lnTo>
                <a:lnTo>
                  <a:pt x="0" y="9499"/>
                </a:lnTo>
                <a:lnTo>
                  <a:pt x="2968" y="237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96654" y="5804527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06"/>
                </a:lnTo>
                <a:lnTo>
                  <a:pt x="9803" y="18979"/>
                </a:lnTo>
                <a:lnTo>
                  <a:pt x="3030" y="16606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796654" y="565148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796654" y="5498446"/>
            <a:ext cx="19685" cy="19050"/>
          </a:xfrm>
          <a:custGeom>
            <a:avLst/>
            <a:gdLst/>
            <a:ahLst/>
            <a:cxnLst/>
            <a:rect l="l" t="t" r="r" b="b"/>
            <a:pathLst>
              <a:path w="19685" h="19050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42"/>
                </a:lnTo>
                <a:lnTo>
                  <a:pt x="9803" y="19026"/>
                </a:lnTo>
                <a:lnTo>
                  <a:pt x="3030" y="16642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96654" y="5345358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84"/>
                </a:lnTo>
                <a:lnTo>
                  <a:pt x="19512" y="9537"/>
                </a:lnTo>
                <a:lnTo>
                  <a:pt x="16552" y="16690"/>
                </a:lnTo>
                <a:lnTo>
                  <a:pt x="9803" y="19074"/>
                </a:lnTo>
                <a:lnTo>
                  <a:pt x="3030" y="16690"/>
                </a:lnTo>
                <a:lnTo>
                  <a:pt x="0" y="9537"/>
                </a:lnTo>
                <a:lnTo>
                  <a:pt x="2968" y="2384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96654" y="5192302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9732" y="0"/>
                </a:moveTo>
                <a:lnTo>
                  <a:pt x="16508" y="2372"/>
                </a:lnTo>
                <a:lnTo>
                  <a:pt x="19512" y="9489"/>
                </a:lnTo>
                <a:lnTo>
                  <a:pt x="16552" y="16678"/>
                </a:lnTo>
                <a:lnTo>
                  <a:pt x="9803" y="19074"/>
                </a:lnTo>
                <a:lnTo>
                  <a:pt x="3030" y="16678"/>
                </a:lnTo>
                <a:lnTo>
                  <a:pt x="0" y="9489"/>
                </a:lnTo>
                <a:lnTo>
                  <a:pt x="2968" y="2372"/>
                </a:lnTo>
                <a:lnTo>
                  <a:pt x="97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42336" y="626242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42336" y="610937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42336" y="5956324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9"/>
                </a:lnTo>
                <a:lnTo>
                  <a:pt x="22054" y="10757"/>
                </a:lnTo>
                <a:lnTo>
                  <a:pt x="18724" y="18783"/>
                </a:lnTo>
                <a:lnTo>
                  <a:pt x="11098" y="21458"/>
                </a:lnTo>
                <a:lnTo>
                  <a:pt x="3437" y="18783"/>
                </a:lnTo>
                <a:lnTo>
                  <a:pt x="0" y="10757"/>
                </a:lnTo>
                <a:lnTo>
                  <a:pt x="3401" y="2689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42336" y="5803287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12"/>
                </a:lnTo>
                <a:lnTo>
                  <a:pt x="11098" y="21506"/>
                </a:lnTo>
                <a:lnTo>
                  <a:pt x="3437" y="18812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42336" y="565019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59"/>
                </a:lnTo>
                <a:lnTo>
                  <a:pt x="11098" y="21554"/>
                </a:lnTo>
                <a:lnTo>
                  <a:pt x="3437" y="18859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42336" y="549715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24"/>
                </a:lnTo>
                <a:lnTo>
                  <a:pt x="11098" y="21506"/>
                </a:lnTo>
                <a:lnTo>
                  <a:pt x="3437" y="18824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42336" y="5344119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94"/>
                </a:lnTo>
                <a:lnTo>
                  <a:pt x="22054" y="10777"/>
                </a:lnTo>
                <a:lnTo>
                  <a:pt x="18724" y="18832"/>
                </a:lnTo>
                <a:lnTo>
                  <a:pt x="11098" y="21530"/>
                </a:lnTo>
                <a:lnTo>
                  <a:pt x="3437" y="18850"/>
                </a:lnTo>
                <a:lnTo>
                  <a:pt x="0" y="10777"/>
                </a:lnTo>
                <a:lnTo>
                  <a:pt x="3401" y="2694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42336" y="5191062"/>
            <a:ext cx="22225" cy="21590"/>
          </a:xfrm>
          <a:custGeom>
            <a:avLst/>
            <a:gdLst/>
            <a:ahLst/>
            <a:cxnLst/>
            <a:rect l="l" t="t" r="r" b="b"/>
            <a:pathLst>
              <a:path w="22225" h="21589">
                <a:moveTo>
                  <a:pt x="11051" y="0"/>
                </a:moveTo>
                <a:lnTo>
                  <a:pt x="18689" y="2682"/>
                </a:lnTo>
                <a:lnTo>
                  <a:pt x="22054" y="10729"/>
                </a:lnTo>
                <a:lnTo>
                  <a:pt x="18724" y="18847"/>
                </a:lnTo>
                <a:lnTo>
                  <a:pt x="11098" y="21554"/>
                </a:lnTo>
                <a:lnTo>
                  <a:pt x="3437" y="18847"/>
                </a:lnTo>
                <a:lnTo>
                  <a:pt x="0" y="10729"/>
                </a:lnTo>
                <a:lnTo>
                  <a:pt x="3401" y="2682"/>
                </a:lnTo>
                <a:lnTo>
                  <a:pt x="1105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87763" y="626077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487763" y="6107717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487763" y="595466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04"/>
                </a:lnTo>
                <a:lnTo>
                  <a:pt x="25486" y="12417"/>
                </a:lnTo>
                <a:lnTo>
                  <a:pt x="21513" y="21687"/>
                </a:lnTo>
                <a:lnTo>
                  <a:pt x="12671" y="24777"/>
                </a:lnTo>
                <a:lnTo>
                  <a:pt x="3866" y="21687"/>
                </a:lnTo>
                <a:lnTo>
                  <a:pt x="0" y="12417"/>
                </a:lnTo>
                <a:lnTo>
                  <a:pt x="3901" y="3104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487763" y="580161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487763" y="5648578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697"/>
                </a:lnTo>
                <a:lnTo>
                  <a:pt x="12671" y="24796"/>
                </a:lnTo>
                <a:lnTo>
                  <a:pt x="3866" y="21697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487763" y="5495490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87763" y="5342449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111"/>
                </a:lnTo>
                <a:lnTo>
                  <a:pt x="25486" y="12446"/>
                </a:lnTo>
                <a:lnTo>
                  <a:pt x="21513" y="21744"/>
                </a:lnTo>
                <a:lnTo>
                  <a:pt x="12671" y="24844"/>
                </a:lnTo>
                <a:lnTo>
                  <a:pt x="3866" y="21744"/>
                </a:lnTo>
                <a:lnTo>
                  <a:pt x="0" y="12446"/>
                </a:lnTo>
                <a:lnTo>
                  <a:pt x="3901" y="3111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487763" y="5189394"/>
            <a:ext cx="26034" cy="25400"/>
          </a:xfrm>
          <a:custGeom>
            <a:avLst/>
            <a:gdLst/>
            <a:ahLst/>
            <a:cxnLst/>
            <a:rect l="l" t="t" r="r" b="b"/>
            <a:pathLst>
              <a:path w="26035" h="25400">
                <a:moveTo>
                  <a:pt x="12719" y="0"/>
                </a:moveTo>
                <a:lnTo>
                  <a:pt x="21549" y="3099"/>
                </a:lnTo>
                <a:lnTo>
                  <a:pt x="25486" y="12398"/>
                </a:lnTo>
                <a:lnTo>
                  <a:pt x="21513" y="21732"/>
                </a:lnTo>
                <a:lnTo>
                  <a:pt x="12671" y="24844"/>
                </a:lnTo>
                <a:lnTo>
                  <a:pt x="3866" y="21732"/>
                </a:lnTo>
                <a:lnTo>
                  <a:pt x="0" y="12398"/>
                </a:lnTo>
                <a:lnTo>
                  <a:pt x="3901" y="3099"/>
                </a:lnTo>
                <a:lnTo>
                  <a:pt x="1271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332999" y="6259168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332999" y="6106115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34"/>
                </a:lnTo>
                <a:lnTo>
                  <a:pt x="14475" y="28039"/>
                </a:lnTo>
                <a:lnTo>
                  <a:pt x="4472" y="24534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332999" y="595306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7"/>
                </a:lnTo>
                <a:lnTo>
                  <a:pt x="14475" y="28096"/>
                </a:lnTo>
                <a:lnTo>
                  <a:pt x="4472" y="24577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332999" y="579999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332999" y="564695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332999" y="549391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332999" y="5340876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570"/>
                </a:lnTo>
                <a:lnTo>
                  <a:pt x="14475" y="28087"/>
                </a:lnTo>
                <a:lnTo>
                  <a:pt x="4472" y="24570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332999" y="5187772"/>
            <a:ext cx="29209" cy="28575"/>
          </a:xfrm>
          <a:custGeom>
            <a:avLst/>
            <a:gdLst/>
            <a:ahLst/>
            <a:cxnLst/>
            <a:rect l="l" t="t" r="r" b="b"/>
            <a:pathLst>
              <a:path w="29210" h="28575">
                <a:moveTo>
                  <a:pt x="14475" y="0"/>
                </a:moveTo>
                <a:lnTo>
                  <a:pt x="24453" y="3504"/>
                </a:lnTo>
                <a:lnTo>
                  <a:pt x="28855" y="14019"/>
                </a:lnTo>
                <a:lnTo>
                  <a:pt x="24453" y="24605"/>
                </a:lnTo>
                <a:lnTo>
                  <a:pt x="14475" y="28134"/>
                </a:lnTo>
                <a:lnTo>
                  <a:pt x="4472" y="24605"/>
                </a:lnTo>
                <a:lnTo>
                  <a:pt x="0" y="14019"/>
                </a:lnTo>
                <a:lnTo>
                  <a:pt x="4472" y="3504"/>
                </a:lnTo>
                <a:lnTo>
                  <a:pt x="1447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78427" y="6257508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78427" y="6104455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178427" y="5951403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9"/>
                </a:lnTo>
                <a:lnTo>
                  <a:pt x="32223" y="15679"/>
                </a:lnTo>
                <a:lnTo>
                  <a:pt x="27251" y="27438"/>
                </a:lnTo>
                <a:lnTo>
                  <a:pt x="16088" y="31358"/>
                </a:lnTo>
                <a:lnTo>
                  <a:pt x="4936" y="27438"/>
                </a:lnTo>
                <a:lnTo>
                  <a:pt x="0" y="15679"/>
                </a:lnTo>
                <a:lnTo>
                  <a:pt x="4945" y="3919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78427" y="579832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78427" y="564528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55"/>
                </a:lnTo>
                <a:lnTo>
                  <a:pt x="16088" y="31377"/>
                </a:lnTo>
                <a:lnTo>
                  <a:pt x="4936" y="27455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178427" y="549224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178427" y="5339207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22"/>
                </a:lnTo>
                <a:lnTo>
                  <a:pt x="32223" y="15688"/>
                </a:lnTo>
                <a:lnTo>
                  <a:pt x="27251" y="27490"/>
                </a:lnTo>
                <a:lnTo>
                  <a:pt x="16088" y="31425"/>
                </a:lnTo>
                <a:lnTo>
                  <a:pt x="4936" y="27490"/>
                </a:lnTo>
                <a:lnTo>
                  <a:pt x="0" y="15688"/>
                </a:lnTo>
                <a:lnTo>
                  <a:pt x="4945" y="3922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78427" y="5186151"/>
            <a:ext cx="32384" cy="31750"/>
          </a:xfrm>
          <a:custGeom>
            <a:avLst/>
            <a:gdLst/>
            <a:ahLst/>
            <a:cxnLst/>
            <a:rect l="l" t="t" r="r" b="b"/>
            <a:pathLst>
              <a:path w="32385" h="31750">
                <a:moveTo>
                  <a:pt x="16111" y="0"/>
                </a:moveTo>
                <a:lnTo>
                  <a:pt x="27278" y="3910"/>
                </a:lnTo>
                <a:lnTo>
                  <a:pt x="32223" y="15640"/>
                </a:lnTo>
                <a:lnTo>
                  <a:pt x="27251" y="27443"/>
                </a:lnTo>
                <a:lnTo>
                  <a:pt x="16088" y="31377"/>
                </a:lnTo>
                <a:lnTo>
                  <a:pt x="4936" y="27443"/>
                </a:lnTo>
                <a:lnTo>
                  <a:pt x="0" y="15640"/>
                </a:lnTo>
                <a:lnTo>
                  <a:pt x="4945" y="3910"/>
                </a:lnTo>
                <a:lnTo>
                  <a:pt x="16111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23663" y="6255849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23663" y="610279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23663" y="5949743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4"/>
                </a:lnTo>
                <a:lnTo>
                  <a:pt x="35592" y="17338"/>
                </a:lnTo>
                <a:lnTo>
                  <a:pt x="30147" y="30342"/>
                </a:lnTo>
                <a:lnTo>
                  <a:pt x="17820" y="34677"/>
                </a:lnTo>
                <a:lnTo>
                  <a:pt x="5480" y="30342"/>
                </a:lnTo>
                <a:lnTo>
                  <a:pt x="0" y="17338"/>
                </a:lnTo>
                <a:lnTo>
                  <a:pt x="5454" y="4334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23663" y="5796706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28"/>
                </a:lnTo>
                <a:lnTo>
                  <a:pt x="17820" y="34667"/>
                </a:lnTo>
                <a:lnTo>
                  <a:pt x="5480" y="30328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23663" y="564361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75"/>
                </a:lnTo>
                <a:lnTo>
                  <a:pt x="17820" y="34715"/>
                </a:lnTo>
                <a:lnTo>
                  <a:pt x="5480" y="30375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23663" y="549057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23663" y="5337538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39"/>
                </a:lnTo>
                <a:lnTo>
                  <a:pt x="35592" y="17357"/>
                </a:lnTo>
                <a:lnTo>
                  <a:pt x="30147" y="30340"/>
                </a:lnTo>
                <a:lnTo>
                  <a:pt x="17820" y="34667"/>
                </a:lnTo>
                <a:lnTo>
                  <a:pt x="5480" y="30340"/>
                </a:lnTo>
                <a:lnTo>
                  <a:pt x="0" y="17357"/>
                </a:lnTo>
                <a:lnTo>
                  <a:pt x="5454" y="4339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23663" y="5184482"/>
            <a:ext cx="36195" cy="34925"/>
          </a:xfrm>
          <a:custGeom>
            <a:avLst/>
            <a:gdLst/>
            <a:ahLst/>
            <a:cxnLst/>
            <a:rect l="l" t="t" r="r" b="b"/>
            <a:pathLst>
              <a:path w="36195" h="34925">
                <a:moveTo>
                  <a:pt x="17796" y="0"/>
                </a:moveTo>
                <a:lnTo>
                  <a:pt x="30138" y="4327"/>
                </a:lnTo>
                <a:lnTo>
                  <a:pt x="35592" y="17310"/>
                </a:lnTo>
                <a:lnTo>
                  <a:pt x="30147" y="30364"/>
                </a:lnTo>
                <a:lnTo>
                  <a:pt x="17820" y="34715"/>
                </a:lnTo>
                <a:lnTo>
                  <a:pt x="5480" y="30364"/>
                </a:lnTo>
                <a:lnTo>
                  <a:pt x="0" y="17310"/>
                </a:lnTo>
                <a:lnTo>
                  <a:pt x="5454" y="4327"/>
                </a:lnTo>
                <a:lnTo>
                  <a:pt x="1779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68963" y="625418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68963" y="6101136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68963" y="594808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9"/>
                </a:lnTo>
                <a:lnTo>
                  <a:pt x="39088" y="18998"/>
                </a:lnTo>
                <a:lnTo>
                  <a:pt x="33087" y="33246"/>
                </a:lnTo>
                <a:lnTo>
                  <a:pt x="19544" y="37996"/>
                </a:lnTo>
                <a:lnTo>
                  <a:pt x="6000" y="33246"/>
                </a:lnTo>
                <a:lnTo>
                  <a:pt x="0" y="18998"/>
                </a:lnTo>
                <a:lnTo>
                  <a:pt x="5991" y="4749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8963" y="579503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49"/>
                </a:lnTo>
                <a:lnTo>
                  <a:pt x="19544" y="38005"/>
                </a:lnTo>
                <a:lnTo>
                  <a:pt x="6000" y="33249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68963" y="5641997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13"/>
                </a:lnTo>
                <a:lnTo>
                  <a:pt x="19544" y="37958"/>
                </a:lnTo>
                <a:lnTo>
                  <a:pt x="6000" y="33213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68963" y="548890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60"/>
                </a:lnTo>
                <a:lnTo>
                  <a:pt x="19544" y="38005"/>
                </a:lnTo>
                <a:lnTo>
                  <a:pt x="6000" y="33260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68963" y="5335869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56"/>
                </a:lnTo>
                <a:lnTo>
                  <a:pt x="39088" y="19026"/>
                </a:lnTo>
                <a:lnTo>
                  <a:pt x="33087" y="33296"/>
                </a:lnTo>
                <a:lnTo>
                  <a:pt x="19544" y="38053"/>
                </a:lnTo>
                <a:lnTo>
                  <a:pt x="6000" y="33296"/>
                </a:lnTo>
                <a:lnTo>
                  <a:pt x="0" y="19026"/>
                </a:lnTo>
                <a:lnTo>
                  <a:pt x="5991" y="4756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68963" y="5182813"/>
            <a:ext cx="39370" cy="38100"/>
          </a:xfrm>
          <a:custGeom>
            <a:avLst/>
            <a:gdLst/>
            <a:ahLst/>
            <a:cxnLst/>
            <a:rect l="l" t="t" r="r" b="b"/>
            <a:pathLst>
              <a:path w="39370" h="38100">
                <a:moveTo>
                  <a:pt x="19520" y="0"/>
                </a:moveTo>
                <a:lnTo>
                  <a:pt x="33061" y="4744"/>
                </a:lnTo>
                <a:lnTo>
                  <a:pt x="39088" y="18979"/>
                </a:lnTo>
                <a:lnTo>
                  <a:pt x="33087" y="33284"/>
                </a:lnTo>
                <a:lnTo>
                  <a:pt x="19544" y="38053"/>
                </a:lnTo>
                <a:lnTo>
                  <a:pt x="6000" y="33284"/>
                </a:lnTo>
                <a:lnTo>
                  <a:pt x="0" y="18979"/>
                </a:lnTo>
                <a:lnTo>
                  <a:pt x="5991" y="4744"/>
                </a:lnTo>
                <a:lnTo>
                  <a:pt x="1952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13882" y="625212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3882" y="6099076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3882" y="5946023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4"/>
                </a:lnTo>
                <a:lnTo>
                  <a:pt x="43219" y="21058"/>
                </a:lnTo>
                <a:lnTo>
                  <a:pt x="36627" y="36851"/>
                </a:lnTo>
                <a:lnTo>
                  <a:pt x="21657" y="42116"/>
                </a:lnTo>
                <a:lnTo>
                  <a:pt x="6663" y="36851"/>
                </a:lnTo>
                <a:lnTo>
                  <a:pt x="0" y="21058"/>
                </a:lnTo>
                <a:lnTo>
                  <a:pt x="6654" y="5264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3882" y="5792987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37"/>
                </a:lnTo>
                <a:lnTo>
                  <a:pt x="21657" y="42106"/>
                </a:lnTo>
                <a:lnTo>
                  <a:pt x="6663" y="36837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882" y="563989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94"/>
                </a:lnTo>
                <a:lnTo>
                  <a:pt x="21657" y="42178"/>
                </a:lnTo>
                <a:lnTo>
                  <a:pt x="6663" y="36911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3882" y="5486858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920"/>
                </a:lnTo>
                <a:lnTo>
                  <a:pt x="21657" y="42202"/>
                </a:lnTo>
                <a:lnTo>
                  <a:pt x="6663" y="36920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3882" y="5333819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69"/>
                </a:lnTo>
                <a:lnTo>
                  <a:pt x="43219" y="21077"/>
                </a:lnTo>
                <a:lnTo>
                  <a:pt x="36627" y="36885"/>
                </a:lnTo>
                <a:lnTo>
                  <a:pt x="21657" y="42154"/>
                </a:lnTo>
                <a:lnTo>
                  <a:pt x="6663" y="36885"/>
                </a:lnTo>
                <a:lnTo>
                  <a:pt x="0" y="21077"/>
                </a:lnTo>
                <a:lnTo>
                  <a:pt x="6654" y="5269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3882" y="5180762"/>
            <a:ext cx="43815" cy="42545"/>
          </a:xfrm>
          <a:custGeom>
            <a:avLst/>
            <a:gdLst/>
            <a:ahLst/>
            <a:cxnLst/>
            <a:rect l="l" t="t" r="r" b="b"/>
            <a:pathLst>
              <a:path w="43814" h="42545">
                <a:moveTo>
                  <a:pt x="21633" y="0"/>
                </a:moveTo>
                <a:lnTo>
                  <a:pt x="36600" y="5257"/>
                </a:lnTo>
                <a:lnTo>
                  <a:pt x="43219" y="21029"/>
                </a:lnTo>
                <a:lnTo>
                  <a:pt x="36627" y="36873"/>
                </a:lnTo>
                <a:lnTo>
                  <a:pt x="21657" y="42154"/>
                </a:lnTo>
                <a:lnTo>
                  <a:pt x="6663" y="36873"/>
                </a:lnTo>
                <a:lnTo>
                  <a:pt x="0" y="21029"/>
                </a:lnTo>
                <a:lnTo>
                  <a:pt x="6654" y="5257"/>
                </a:lnTo>
                <a:lnTo>
                  <a:pt x="2163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58800" y="6250069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58800" y="6097016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58800" y="5943963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9"/>
                </a:lnTo>
                <a:lnTo>
                  <a:pt x="47541" y="23118"/>
                </a:lnTo>
                <a:lnTo>
                  <a:pt x="40238" y="40456"/>
                </a:lnTo>
                <a:lnTo>
                  <a:pt x="23770" y="46236"/>
                </a:lnTo>
                <a:lnTo>
                  <a:pt x="7303" y="40456"/>
                </a:lnTo>
                <a:lnTo>
                  <a:pt x="0" y="23118"/>
                </a:lnTo>
                <a:lnTo>
                  <a:pt x="7303" y="5779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58800" y="579088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58800" y="563784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58800" y="548480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473"/>
                </a:lnTo>
                <a:lnTo>
                  <a:pt x="23770" y="46255"/>
                </a:lnTo>
                <a:lnTo>
                  <a:pt x="7303" y="40473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58800" y="5331768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81"/>
                </a:lnTo>
                <a:lnTo>
                  <a:pt x="47541" y="23127"/>
                </a:lnTo>
                <a:lnTo>
                  <a:pt x="40238" y="40509"/>
                </a:lnTo>
                <a:lnTo>
                  <a:pt x="23770" y="46303"/>
                </a:lnTo>
                <a:lnTo>
                  <a:pt x="7303" y="40509"/>
                </a:lnTo>
                <a:lnTo>
                  <a:pt x="0" y="23127"/>
                </a:lnTo>
                <a:lnTo>
                  <a:pt x="7303" y="5781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8800" y="5178712"/>
            <a:ext cx="47625" cy="46355"/>
          </a:xfrm>
          <a:custGeom>
            <a:avLst/>
            <a:gdLst/>
            <a:ahLst/>
            <a:cxnLst/>
            <a:rect l="l" t="t" r="r" b="b"/>
            <a:pathLst>
              <a:path w="47625" h="46354">
                <a:moveTo>
                  <a:pt x="23770" y="0"/>
                </a:moveTo>
                <a:lnTo>
                  <a:pt x="40238" y="5770"/>
                </a:lnTo>
                <a:lnTo>
                  <a:pt x="47541" y="23080"/>
                </a:lnTo>
                <a:lnTo>
                  <a:pt x="40238" y="40461"/>
                </a:lnTo>
                <a:lnTo>
                  <a:pt x="23770" y="46255"/>
                </a:lnTo>
                <a:lnTo>
                  <a:pt x="7303" y="40461"/>
                </a:lnTo>
                <a:lnTo>
                  <a:pt x="0" y="23080"/>
                </a:lnTo>
                <a:lnTo>
                  <a:pt x="7303" y="5770"/>
                </a:lnTo>
                <a:lnTo>
                  <a:pt x="2377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029869" y="6424333"/>
            <a:ext cx="1270" cy="12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0"/>
                </a:moveTo>
                <a:lnTo>
                  <a:pt x="826" y="0"/>
                </a:lnTo>
                <a:lnTo>
                  <a:pt x="826" y="1068"/>
                </a:lnTo>
                <a:lnTo>
                  <a:pt x="0" y="1144"/>
                </a:lnTo>
                <a:lnTo>
                  <a:pt x="0" y="53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876503" y="6423723"/>
            <a:ext cx="1905" cy="2540"/>
          </a:xfrm>
          <a:custGeom>
            <a:avLst/>
            <a:gdLst/>
            <a:ahLst/>
            <a:cxnLst/>
            <a:rect l="l" t="t" r="r" b="b"/>
            <a:pathLst>
              <a:path w="1904" h="2539">
                <a:moveTo>
                  <a:pt x="0" y="0"/>
                </a:moveTo>
                <a:lnTo>
                  <a:pt x="1652" y="0"/>
                </a:lnTo>
                <a:lnTo>
                  <a:pt x="1652" y="2288"/>
                </a:lnTo>
                <a:lnTo>
                  <a:pt x="0" y="2288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722566" y="6422654"/>
            <a:ext cx="3810" cy="4445"/>
          </a:xfrm>
          <a:custGeom>
            <a:avLst/>
            <a:gdLst/>
            <a:ahLst/>
            <a:cxnLst/>
            <a:rect l="l" t="t" r="r" b="b"/>
            <a:pathLst>
              <a:path w="3810" h="4445">
                <a:moveTo>
                  <a:pt x="0" y="0"/>
                </a:moveTo>
                <a:lnTo>
                  <a:pt x="3495" y="0"/>
                </a:lnTo>
                <a:lnTo>
                  <a:pt x="3432" y="2212"/>
                </a:lnTo>
                <a:lnTo>
                  <a:pt x="3495" y="4425"/>
                </a:lnTo>
                <a:lnTo>
                  <a:pt x="63" y="4425"/>
                </a:lnTo>
                <a:lnTo>
                  <a:pt x="63" y="2212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568247" y="642105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0" y="0"/>
                </a:moveTo>
                <a:lnTo>
                  <a:pt x="6101" y="0"/>
                </a:lnTo>
                <a:lnTo>
                  <a:pt x="6038" y="3814"/>
                </a:lnTo>
                <a:lnTo>
                  <a:pt x="6101" y="7706"/>
                </a:lnTo>
                <a:lnTo>
                  <a:pt x="127" y="7706"/>
                </a:lnTo>
                <a:lnTo>
                  <a:pt x="127" y="3814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414437" y="641990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4" h="10160">
                <a:moveTo>
                  <a:pt x="0" y="0"/>
                </a:moveTo>
                <a:lnTo>
                  <a:pt x="7754" y="0"/>
                </a:lnTo>
                <a:lnTo>
                  <a:pt x="7690" y="4959"/>
                </a:lnTo>
                <a:lnTo>
                  <a:pt x="7754" y="9918"/>
                </a:lnTo>
                <a:lnTo>
                  <a:pt x="63" y="9918"/>
                </a:lnTo>
                <a:lnTo>
                  <a:pt x="63" y="4959"/>
                </a:lnTo>
                <a:lnTo>
                  <a:pt x="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60119" y="6418229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5" h="13335">
                <a:moveTo>
                  <a:pt x="127" y="0"/>
                </a:moveTo>
                <a:lnTo>
                  <a:pt x="10487" y="0"/>
                </a:lnTo>
                <a:lnTo>
                  <a:pt x="10296" y="6637"/>
                </a:lnTo>
                <a:lnTo>
                  <a:pt x="10487" y="13276"/>
                </a:lnTo>
                <a:lnTo>
                  <a:pt x="0" y="13276"/>
                </a:lnTo>
                <a:lnTo>
                  <a:pt x="190" y="6637"/>
                </a:lnTo>
                <a:lnTo>
                  <a:pt x="12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05863" y="6416627"/>
            <a:ext cx="13335" cy="17145"/>
          </a:xfrm>
          <a:custGeom>
            <a:avLst/>
            <a:gdLst/>
            <a:ahLst/>
            <a:cxnLst/>
            <a:rect l="l" t="t" r="r" b="b"/>
            <a:pathLst>
              <a:path w="13335" h="17145">
                <a:moveTo>
                  <a:pt x="63" y="0"/>
                </a:moveTo>
                <a:lnTo>
                  <a:pt x="12965" y="0"/>
                </a:lnTo>
                <a:lnTo>
                  <a:pt x="12902" y="8240"/>
                </a:lnTo>
                <a:lnTo>
                  <a:pt x="13029" y="16557"/>
                </a:lnTo>
                <a:lnTo>
                  <a:pt x="0" y="16557"/>
                </a:lnTo>
                <a:lnTo>
                  <a:pt x="127" y="8240"/>
                </a:lnTo>
                <a:lnTo>
                  <a:pt x="6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51799" y="6417428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7603" y="0"/>
                </a:moveTo>
                <a:lnTo>
                  <a:pt x="12897" y="1859"/>
                </a:lnTo>
                <a:lnTo>
                  <a:pt x="15253" y="7439"/>
                </a:lnTo>
                <a:lnTo>
                  <a:pt x="12897" y="13018"/>
                </a:lnTo>
                <a:lnTo>
                  <a:pt x="7603" y="14878"/>
                </a:lnTo>
                <a:lnTo>
                  <a:pt x="2320" y="13018"/>
                </a:lnTo>
                <a:lnTo>
                  <a:pt x="0" y="7439"/>
                </a:lnTo>
                <a:lnTo>
                  <a:pt x="2320" y="1859"/>
                </a:lnTo>
                <a:lnTo>
                  <a:pt x="760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797544" y="6416226"/>
            <a:ext cx="18415" cy="17780"/>
          </a:xfrm>
          <a:custGeom>
            <a:avLst/>
            <a:gdLst/>
            <a:ahLst/>
            <a:cxnLst/>
            <a:rect l="l" t="t" r="r" b="b"/>
            <a:pathLst>
              <a:path w="18414" h="17779">
                <a:moveTo>
                  <a:pt x="8953" y="0"/>
                </a:moveTo>
                <a:lnTo>
                  <a:pt x="15131" y="2160"/>
                </a:lnTo>
                <a:lnTo>
                  <a:pt x="17859" y="8640"/>
                </a:lnTo>
                <a:lnTo>
                  <a:pt x="15069" y="15164"/>
                </a:lnTo>
                <a:lnTo>
                  <a:pt x="8882" y="17339"/>
                </a:lnTo>
                <a:lnTo>
                  <a:pt x="2719" y="15164"/>
                </a:lnTo>
                <a:lnTo>
                  <a:pt x="0" y="8640"/>
                </a:lnTo>
                <a:lnTo>
                  <a:pt x="2763" y="2160"/>
                </a:lnTo>
                <a:lnTo>
                  <a:pt x="895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643289" y="6414967"/>
            <a:ext cx="20955" cy="20320"/>
          </a:xfrm>
          <a:custGeom>
            <a:avLst/>
            <a:gdLst/>
            <a:ahLst/>
            <a:cxnLst/>
            <a:rect l="l" t="t" r="r" b="b"/>
            <a:pathLst>
              <a:path w="20954" h="20320">
                <a:moveTo>
                  <a:pt x="10145" y="0"/>
                </a:moveTo>
                <a:lnTo>
                  <a:pt x="17205" y="2474"/>
                </a:lnTo>
                <a:lnTo>
                  <a:pt x="20338" y="9899"/>
                </a:lnTo>
                <a:lnTo>
                  <a:pt x="17205" y="17325"/>
                </a:lnTo>
                <a:lnTo>
                  <a:pt x="10145" y="19800"/>
                </a:lnTo>
                <a:lnTo>
                  <a:pt x="3097" y="17325"/>
                </a:lnTo>
                <a:lnTo>
                  <a:pt x="0" y="9899"/>
                </a:lnTo>
                <a:lnTo>
                  <a:pt x="3097" y="2474"/>
                </a:lnTo>
                <a:lnTo>
                  <a:pt x="10145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88589" y="6413308"/>
            <a:ext cx="24130" cy="23495"/>
          </a:xfrm>
          <a:custGeom>
            <a:avLst/>
            <a:gdLst/>
            <a:ahLst/>
            <a:cxnLst/>
            <a:rect l="l" t="t" r="r" b="b"/>
            <a:pathLst>
              <a:path w="24129" h="23495">
                <a:moveTo>
                  <a:pt x="11893" y="0"/>
                </a:moveTo>
                <a:lnTo>
                  <a:pt x="20136" y="2889"/>
                </a:lnTo>
                <a:lnTo>
                  <a:pt x="23834" y="11559"/>
                </a:lnTo>
                <a:lnTo>
                  <a:pt x="20136" y="20228"/>
                </a:lnTo>
                <a:lnTo>
                  <a:pt x="11893" y="23118"/>
                </a:lnTo>
                <a:lnTo>
                  <a:pt x="3661" y="20228"/>
                </a:lnTo>
                <a:lnTo>
                  <a:pt x="0" y="11559"/>
                </a:lnTo>
                <a:lnTo>
                  <a:pt x="3661" y="2889"/>
                </a:lnTo>
                <a:lnTo>
                  <a:pt x="11893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334334" y="6412049"/>
            <a:ext cx="26670" cy="26034"/>
          </a:xfrm>
          <a:custGeom>
            <a:avLst/>
            <a:gdLst/>
            <a:ahLst/>
            <a:cxnLst/>
            <a:rect l="l" t="t" r="r" b="b"/>
            <a:pathLst>
              <a:path w="26670" h="26035">
                <a:moveTo>
                  <a:pt x="13132" y="0"/>
                </a:moveTo>
                <a:lnTo>
                  <a:pt x="22246" y="3204"/>
                </a:lnTo>
                <a:lnTo>
                  <a:pt x="26312" y="12817"/>
                </a:lnTo>
                <a:lnTo>
                  <a:pt x="22273" y="22432"/>
                </a:lnTo>
                <a:lnTo>
                  <a:pt x="13156" y="25636"/>
                </a:lnTo>
                <a:lnTo>
                  <a:pt x="4039" y="22432"/>
                </a:lnTo>
                <a:lnTo>
                  <a:pt x="0" y="12817"/>
                </a:lnTo>
                <a:lnTo>
                  <a:pt x="4030" y="3204"/>
                </a:lnTo>
                <a:lnTo>
                  <a:pt x="13132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79634" y="6410447"/>
            <a:ext cx="29845" cy="29209"/>
          </a:xfrm>
          <a:custGeom>
            <a:avLst/>
            <a:gdLst/>
            <a:ahLst/>
            <a:cxnLst/>
            <a:rect l="l" t="t" r="r" b="b"/>
            <a:pathLst>
              <a:path w="29845" h="29210">
                <a:moveTo>
                  <a:pt x="14840" y="0"/>
                </a:moveTo>
                <a:lnTo>
                  <a:pt x="25133" y="3605"/>
                </a:lnTo>
                <a:lnTo>
                  <a:pt x="29681" y="14420"/>
                </a:lnTo>
                <a:lnTo>
                  <a:pt x="25133" y="25278"/>
                </a:lnTo>
                <a:lnTo>
                  <a:pt x="14840" y="28898"/>
                </a:lnTo>
                <a:lnTo>
                  <a:pt x="4548" y="25278"/>
                </a:lnTo>
                <a:lnTo>
                  <a:pt x="0" y="14420"/>
                </a:lnTo>
                <a:lnTo>
                  <a:pt x="4548" y="3605"/>
                </a:lnTo>
                <a:lnTo>
                  <a:pt x="1484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024934" y="6408787"/>
            <a:ext cx="33655" cy="32384"/>
          </a:xfrm>
          <a:custGeom>
            <a:avLst/>
            <a:gdLst/>
            <a:ahLst/>
            <a:cxnLst/>
            <a:rect l="l" t="t" r="r" b="b"/>
            <a:pathLst>
              <a:path w="33654" h="32385">
                <a:moveTo>
                  <a:pt x="16580" y="0"/>
                </a:moveTo>
                <a:lnTo>
                  <a:pt x="28037" y="4019"/>
                </a:lnTo>
                <a:lnTo>
                  <a:pt x="33113" y="16079"/>
                </a:lnTo>
                <a:lnTo>
                  <a:pt x="28037" y="28182"/>
                </a:lnTo>
                <a:lnTo>
                  <a:pt x="16580" y="32217"/>
                </a:lnTo>
                <a:lnTo>
                  <a:pt x="5111" y="28182"/>
                </a:lnTo>
                <a:lnTo>
                  <a:pt x="0" y="16079"/>
                </a:lnTo>
                <a:lnTo>
                  <a:pt x="5111" y="4019"/>
                </a:lnTo>
                <a:lnTo>
                  <a:pt x="16580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70298" y="6407128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18209" y="0"/>
                </a:moveTo>
                <a:lnTo>
                  <a:pt x="30835" y="4434"/>
                </a:lnTo>
                <a:lnTo>
                  <a:pt x="36418" y="17739"/>
                </a:lnTo>
                <a:lnTo>
                  <a:pt x="30835" y="31087"/>
                </a:lnTo>
                <a:lnTo>
                  <a:pt x="18209" y="35536"/>
                </a:lnTo>
                <a:lnTo>
                  <a:pt x="5583" y="31087"/>
                </a:lnTo>
                <a:lnTo>
                  <a:pt x="0" y="17739"/>
                </a:lnTo>
                <a:lnTo>
                  <a:pt x="5583" y="4434"/>
                </a:lnTo>
                <a:lnTo>
                  <a:pt x="18209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5598" y="6405468"/>
            <a:ext cx="40005" cy="39370"/>
          </a:xfrm>
          <a:custGeom>
            <a:avLst/>
            <a:gdLst/>
            <a:ahLst/>
            <a:cxnLst/>
            <a:rect l="l" t="t" r="r" b="b"/>
            <a:pathLst>
              <a:path w="40004" h="39370">
                <a:moveTo>
                  <a:pt x="19957" y="0"/>
                </a:moveTo>
                <a:lnTo>
                  <a:pt x="33785" y="4849"/>
                </a:lnTo>
                <a:lnTo>
                  <a:pt x="39914" y="19398"/>
                </a:lnTo>
                <a:lnTo>
                  <a:pt x="33749" y="33991"/>
                </a:lnTo>
                <a:lnTo>
                  <a:pt x="19909" y="38855"/>
                </a:lnTo>
                <a:lnTo>
                  <a:pt x="6093" y="33991"/>
                </a:lnTo>
                <a:lnTo>
                  <a:pt x="0" y="19398"/>
                </a:lnTo>
                <a:lnTo>
                  <a:pt x="6129" y="4849"/>
                </a:lnTo>
                <a:lnTo>
                  <a:pt x="19957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60453" y="6403408"/>
            <a:ext cx="44450" cy="43180"/>
          </a:xfrm>
          <a:custGeom>
            <a:avLst/>
            <a:gdLst/>
            <a:ahLst/>
            <a:cxnLst/>
            <a:rect l="l" t="t" r="r" b="b"/>
            <a:pathLst>
              <a:path w="44450" h="43179">
                <a:moveTo>
                  <a:pt x="22086" y="0"/>
                </a:moveTo>
                <a:lnTo>
                  <a:pt x="37378" y="5364"/>
                </a:lnTo>
                <a:lnTo>
                  <a:pt x="44172" y="21458"/>
                </a:lnTo>
                <a:lnTo>
                  <a:pt x="37378" y="37595"/>
                </a:lnTo>
                <a:lnTo>
                  <a:pt x="22086" y="42975"/>
                </a:lnTo>
                <a:lnTo>
                  <a:pt x="6794" y="37595"/>
                </a:lnTo>
                <a:lnTo>
                  <a:pt x="0" y="21458"/>
                </a:lnTo>
                <a:lnTo>
                  <a:pt x="6794" y="5364"/>
                </a:lnTo>
                <a:lnTo>
                  <a:pt x="22086" y="0"/>
                </a:lnTo>
                <a:close/>
              </a:path>
            </a:pathLst>
          </a:custGeom>
          <a:solidFill>
            <a:srgbClr val="FC8B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4">
            <a:extLst>
              <a:ext uri="{FF2B5EF4-FFF2-40B4-BE49-F238E27FC236}">
                <a16:creationId xmlns:a16="http://schemas.microsoft.com/office/drawing/2014/main" id="{225F23C2-0659-4FB1-85EC-82CD18E34D0E}"/>
              </a:ext>
            </a:extLst>
          </p:cNvPr>
          <p:cNvSpPr/>
          <p:nvPr/>
        </p:nvSpPr>
        <p:spPr>
          <a:xfrm>
            <a:off x="10693400" y="2453184"/>
            <a:ext cx="2308428" cy="1699641"/>
          </a:xfrm>
          <a:custGeom>
            <a:avLst/>
            <a:gdLst/>
            <a:ahLst/>
            <a:cxnLst/>
            <a:rect l="l" t="t" r="r" b="b"/>
            <a:pathLst>
              <a:path w="3317875" h="5440680">
                <a:moveTo>
                  <a:pt x="3317621" y="0"/>
                </a:moveTo>
                <a:lnTo>
                  <a:pt x="0" y="0"/>
                </a:lnTo>
                <a:lnTo>
                  <a:pt x="0" y="5440553"/>
                </a:lnTo>
                <a:lnTo>
                  <a:pt x="3317621" y="5440553"/>
                </a:lnTo>
                <a:lnTo>
                  <a:pt x="3317621" y="0"/>
                </a:lnTo>
                <a:close/>
              </a:path>
            </a:pathLst>
          </a:custGeom>
          <a:solidFill>
            <a:srgbClr val="FC8B1C">
              <a:alpha val="9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2">
            <a:extLst>
              <a:ext uri="{FF2B5EF4-FFF2-40B4-BE49-F238E27FC236}">
                <a16:creationId xmlns:a16="http://schemas.microsoft.com/office/drawing/2014/main" id="{1771618D-D516-B7AA-C596-A7A5189CFB50}"/>
              </a:ext>
            </a:extLst>
          </p:cNvPr>
          <p:cNvSpPr txBox="1">
            <a:spLocks/>
          </p:cNvSpPr>
          <p:nvPr/>
        </p:nvSpPr>
        <p:spPr>
          <a:xfrm>
            <a:off x="10966450" y="3019914"/>
            <a:ext cx="176232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Liberation Sans Narrow"/>
                <a:ea typeface="+mj-ea"/>
                <a:cs typeface="Liberation Sans Narrow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it-IT" sz="3600" spc="-70" dirty="0">
                <a:solidFill>
                  <a:schemeClr val="bg1"/>
                </a:solidFill>
                <a:latin typeface="Arial"/>
                <a:cs typeface="Arial"/>
              </a:rPr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514952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1565</Words>
  <Application>Microsoft Office PowerPoint</Application>
  <PresentationFormat>Personalizzato</PresentationFormat>
  <Paragraphs>138</Paragraphs>
  <Slides>24</Slides>
  <Notes>15</Notes>
  <HiddenSlides>3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9" baseType="lpstr">
      <vt:lpstr>Arial</vt:lpstr>
      <vt:lpstr>Arial Black</vt:lpstr>
      <vt:lpstr>Calibri</vt:lpstr>
      <vt:lpstr>Liberation Sans Narrow</vt:lpstr>
      <vt:lpstr>Office Theme</vt:lpstr>
      <vt:lpstr>Presentazione standard di PowerPoint</vt:lpstr>
      <vt:lpstr>Gli editori studiano le proprie metriche di attenzione con uno studio su tre livelli</vt:lpstr>
      <vt:lpstr>Presentazione standard di PowerPoint</vt:lpstr>
      <vt:lpstr>I formati pubblicitari editoriali considerati nello studio: intro, display e video</vt:lpstr>
      <vt:lpstr>Ricordo della pubblicità sui siti editoriali</vt:lpstr>
      <vt:lpstr>Intro, display e video: tre ruoli diversi</vt:lpstr>
      <vt:lpstr>Il ruolo della conoscenza pregressa della marca</vt:lpstr>
      <vt:lpstr>Il ruolo della conoscenza pregressa della marca: intro, display e video</vt:lpstr>
      <vt:lpstr>Messaggi in sintesi: quanto spazio si occupa, quale memoria si attiva</vt:lpstr>
      <vt:lpstr>Messaggi in sintesi: quanto spazio si occupa, quale memoria si attiva</vt:lpstr>
      <vt:lpstr>Gli ingredienti dell'attenzione</vt:lpstr>
      <vt:lpstr>E al netto della «disponibilità», che ruolo gioca l'esposizione «attiva»?</vt:lpstr>
      <vt:lpstr>Il ruolo dell'interesse al contenuto sull'attenzione e il ricordo</vt:lpstr>
      <vt:lpstr>Un'equazione dell'attenzione: superficie e tempo a schermo stimano lo sguardo, e lo sguardo stima il ricordo</vt:lpstr>
      <vt:lpstr>La capacità di costruire awareness: i risultati delle marche inventate</vt:lpstr>
      <vt:lpstr>Presentazione standard di PowerPoint</vt:lpstr>
      <vt:lpstr>La ripetizione su più siti editoriali quadruplica il ricordo spontaneo</vt:lpstr>
      <vt:lpstr>Presentazione standard di PowerPoint</vt:lpstr>
      <vt:lpstr>Il sito di informazione è giudicato molto più credibile dei social</vt:lpstr>
      <vt:lpstr>Presentazione standard di PowerPoint</vt:lpstr>
      <vt:lpstr>Presentazione standard di PowerPoint</vt:lpstr>
      <vt:lpstr>Una creatività generata con IA, quando è riconosciuta, rende meno  E i più giovani sono i più sensibili allo human touch</vt:lpstr>
      <vt:lpstr>Ad-traction = creatività + contesto + pianificazione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 DISPLAY IN EROGAZIONE SULL’EMISSIONE LINEARE BROADCAST SULLE RETI MEDIASET DA TV CONNESSE</dc:title>
  <dc:creator>Carla Digianvincenzo</dc:creator>
  <cp:lastModifiedBy>Bruno</cp:lastModifiedBy>
  <cp:revision>73</cp:revision>
  <dcterms:created xsi:type="dcterms:W3CDTF">2024-05-28T10:45:16Z</dcterms:created>
  <dcterms:modified xsi:type="dcterms:W3CDTF">2026-11-02T09:38:13Z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2024-05-28T00:00:00Z</vt:filetime>
  </property>
  <property fmtid="{D5CDD505-2E9C-101B-9397-08002B2CF9AE}" pid="5" name="Producer">
    <vt:lpwstr>3-Heights(TM) PDF Security Shell 4.8.25.2 (http://www.pdf-tools.com)</vt:lpwstr>
  </property>
</Properties>
</file>