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theme/themeOverride1.xml" ContentType="application/vnd.openxmlformats-officedocument.themeOverride+xml"/>
  <Override PartName="/ppt/charts/chart2.xml" ContentType="application/vnd.openxmlformats-officedocument.drawingml.chart+xml"/>
  <Override PartName="/ppt/charts/chart3.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9" r:id="rId1"/>
    <p:sldMasterId id="2147483663" r:id="rId2"/>
  </p:sldMasterIdLst>
  <p:notesMasterIdLst>
    <p:notesMasterId r:id="rId12"/>
  </p:notesMasterIdLst>
  <p:handoutMasterIdLst>
    <p:handoutMasterId r:id="rId13"/>
  </p:handoutMasterIdLst>
  <p:sldIdLst>
    <p:sldId id="256" r:id="rId3"/>
    <p:sldId id="379" r:id="rId4"/>
    <p:sldId id="389" r:id="rId5"/>
    <p:sldId id="386" r:id="rId6"/>
    <p:sldId id="373" r:id="rId7"/>
    <p:sldId id="390" r:id="rId8"/>
    <p:sldId id="387" r:id="rId9"/>
    <p:sldId id="388" r:id="rId10"/>
    <p:sldId id="365" r:id="rId11"/>
  </p:sldIdLst>
  <p:sldSz cx="9144000" cy="6858000" type="screen4x3"/>
  <p:notesSz cx="6797675" cy="9928225"/>
  <p:defaultTextStyle>
    <a:defPPr>
      <a:defRPr lang="it-IT"/>
    </a:defPPr>
    <a:lvl1pPr algn="l" rtl="0" fontAlgn="base">
      <a:spcBef>
        <a:spcPct val="0"/>
      </a:spcBef>
      <a:spcAft>
        <a:spcPct val="0"/>
      </a:spcAft>
      <a:defRPr sz="1100" b="1" kern="1200">
        <a:solidFill>
          <a:schemeClr val="tx1"/>
        </a:solidFill>
        <a:latin typeface="Arial" charset="0"/>
        <a:ea typeface="+mn-ea"/>
        <a:cs typeface="Arial" charset="0"/>
      </a:defRPr>
    </a:lvl1pPr>
    <a:lvl2pPr marL="457200" algn="l" rtl="0" fontAlgn="base">
      <a:spcBef>
        <a:spcPct val="0"/>
      </a:spcBef>
      <a:spcAft>
        <a:spcPct val="0"/>
      </a:spcAft>
      <a:defRPr sz="1100" b="1" kern="1200">
        <a:solidFill>
          <a:schemeClr val="tx1"/>
        </a:solidFill>
        <a:latin typeface="Arial" charset="0"/>
        <a:ea typeface="+mn-ea"/>
        <a:cs typeface="Arial" charset="0"/>
      </a:defRPr>
    </a:lvl2pPr>
    <a:lvl3pPr marL="914400" algn="l" rtl="0" fontAlgn="base">
      <a:spcBef>
        <a:spcPct val="0"/>
      </a:spcBef>
      <a:spcAft>
        <a:spcPct val="0"/>
      </a:spcAft>
      <a:defRPr sz="1100" b="1" kern="1200">
        <a:solidFill>
          <a:schemeClr val="tx1"/>
        </a:solidFill>
        <a:latin typeface="Arial" charset="0"/>
        <a:ea typeface="+mn-ea"/>
        <a:cs typeface="Arial" charset="0"/>
      </a:defRPr>
    </a:lvl3pPr>
    <a:lvl4pPr marL="1371600" algn="l" rtl="0" fontAlgn="base">
      <a:spcBef>
        <a:spcPct val="0"/>
      </a:spcBef>
      <a:spcAft>
        <a:spcPct val="0"/>
      </a:spcAft>
      <a:defRPr sz="1100" b="1" kern="1200">
        <a:solidFill>
          <a:schemeClr val="tx1"/>
        </a:solidFill>
        <a:latin typeface="Arial" charset="0"/>
        <a:ea typeface="+mn-ea"/>
        <a:cs typeface="Arial" charset="0"/>
      </a:defRPr>
    </a:lvl4pPr>
    <a:lvl5pPr marL="1828800" algn="l" rtl="0" fontAlgn="base">
      <a:spcBef>
        <a:spcPct val="0"/>
      </a:spcBef>
      <a:spcAft>
        <a:spcPct val="0"/>
      </a:spcAft>
      <a:defRPr sz="1100" b="1" kern="1200">
        <a:solidFill>
          <a:schemeClr val="tx1"/>
        </a:solidFill>
        <a:latin typeface="Arial" charset="0"/>
        <a:ea typeface="+mn-ea"/>
        <a:cs typeface="Arial" charset="0"/>
      </a:defRPr>
    </a:lvl5pPr>
    <a:lvl6pPr marL="2286000" algn="l" defTabSz="914400" rtl="0" eaLnBrk="1" latinLnBrk="0" hangingPunct="1">
      <a:defRPr sz="1100" b="1" kern="1200">
        <a:solidFill>
          <a:schemeClr val="tx1"/>
        </a:solidFill>
        <a:latin typeface="Arial" charset="0"/>
        <a:ea typeface="+mn-ea"/>
        <a:cs typeface="Arial" charset="0"/>
      </a:defRPr>
    </a:lvl6pPr>
    <a:lvl7pPr marL="2743200" algn="l" defTabSz="914400" rtl="0" eaLnBrk="1" latinLnBrk="0" hangingPunct="1">
      <a:defRPr sz="1100" b="1" kern="1200">
        <a:solidFill>
          <a:schemeClr val="tx1"/>
        </a:solidFill>
        <a:latin typeface="Arial" charset="0"/>
        <a:ea typeface="+mn-ea"/>
        <a:cs typeface="Arial" charset="0"/>
      </a:defRPr>
    </a:lvl7pPr>
    <a:lvl8pPr marL="3200400" algn="l" defTabSz="914400" rtl="0" eaLnBrk="1" latinLnBrk="0" hangingPunct="1">
      <a:defRPr sz="1100" b="1" kern="1200">
        <a:solidFill>
          <a:schemeClr val="tx1"/>
        </a:solidFill>
        <a:latin typeface="Arial" charset="0"/>
        <a:ea typeface="+mn-ea"/>
        <a:cs typeface="Arial" charset="0"/>
      </a:defRPr>
    </a:lvl8pPr>
    <a:lvl9pPr marL="3657600" algn="l" defTabSz="914400" rtl="0" eaLnBrk="1" latinLnBrk="0" hangingPunct="1">
      <a:defRPr sz="1100" b="1" kern="1200">
        <a:solidFill>
          <a:schemeClr val="tx1"/>
        </a:solidFill>
        <a:latin typeface="Arial" charset="0"/>
        <a:ea typeface="+mn-ea"/>
        <a:cs typeface="Arial" charset="0"/>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Castelli Chiara" initials="CC" lastIdx="3" clrIdx="0"/>
  <p:cmAuthor id="1" name="Selvaggi Laura" initials="SL" lastIdx="2" clrIdx="1"/>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008000"/>
    <a:srgbClr val="F4C20A"/>
    <a:srgbClr val="7DB517"/>
    <a:srgbClr val="FFFF66"/>
    <a:srgbClr val="C00000"/>
    <a:srgbClr val="8C61E1"/>
    <a:srgbClr val="FF9900"/>
    <a:srgbClr val="EF7511"/>
    <a:srgbClr val="CEFB6B"/>
    <a:srgbClr val="DCB92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940675A-B579-460E-94D1-54222C63F5DA}" styleName="Nessuno stile, griglia tabella">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5C22544A-7EE6-4342-B048-85BDC9FD1C3A}" styleName="Stile medio 2 - Color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A488322-F2BA-4B5B-9748-0D474271808F}" styleName="Stile medio 3 - Colore 6">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6"/>
          </a:solidFill>
        </a:fill>
      </a:tcStyle>
    </a:lastCol>
    <a:firstCol>
      <a:tcTxStyle b="on">
        <a:fontRef idx="minor">
          <a:scrgbClr r="0" g="0" b="0"/>
        </a:fontRef>
        <a:schemeClr val="lt1"/>
      </a:tcTxStyle>
      <a:tcStyle>
        <a:tcBdr/>
        <a:fill>
          <a:solidFill>
            <a:schemeClr val="accent6"/>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441" autoAdjust="0"/>
    <p:restoredTop sz="94316" autoAdjust="0"/>
  </p:normalViewPr>
  <p:slideViewPr>
    <p:cSldViewPr>
      <p:cViewPr>
        <p:scale>
          <a:sx n="90" d="100"/>
          <a:sy n="90" d="100"/>
        </p:scale>
        <p:origin x="-738" y="288"/>
      </p:cViewPr>
      <p:guideLst>
        <p:guide orient="horz" pos="2160"/>
        <p:guide pos="2880"/>
      </p:guideLst>
    </p:cSldViewPr>
  </p:slideViewPr>
  <p:outlineViewPr>
    <p:cViewPr>
      <p:scale>
        <a:sx n="25" d="100"/>
        <a:sy n="25" d="100"/>
      </p:scale>
      <p:origin x="0" y="0"/>
    </p:cViewPr>
    <p:sldLst>
      <p:sld r:id="rId1" collapse="1"/>
      <p:sld r:id="rId2" collapse="1"/>
    </p:sldLst>
  </p:outlineViewPr>
  <p:notesTextViewPr>
    <p:cViewPr>
      <p:scale>
        <a:sx n="100" d="100"/>
        <a:sy n="100" d="100"/>
      </p:scale>
      <p:origin x="0" y="0"/>
    </p:cViewPr>
  </p:notesTextViewPr>
  <p:sorterViewPr>
    <p:cViewPr>
      <p:scale>
        <a:sx n="100" d="100"/>
        <a:sy n="100" d="100"/>
      </p:scale>
      <p:origin x="0" y="0"/>
    </p:cViewPr>
  </p:sorterViewPr>
  <p:notesViewPr>
    <p:cSldViewPr>
      <p:cViewPr varScale="1">
        <p:scale>
          <a:sx n="60" d="100"/>
          <a:sy n="60" d="100"/>
        </p:scale>
        <p:origin x="-1764" y="-90"/>
      </p:cViewPr>
      <p:guideLst>
        <p:guide orient="horz" pos="3127"/>
        <p:guide pos="2141"/>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handoutMaster" Target="handoutMasters/handoutMaster1.xml"/><Relationship Id="rId18" Type="http://schemas.openxmlformats.org/officeDocument/2006/relationships/tableStyles" Target="tableStyle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notesMaster" Target="notesMasters/notesMaster1.xml"/><Relationship Id="rId17"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presProps" Target="presProp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commentAuthors" Target="commentAuthors.xml"/></Relationships>
</file>

<file path=ppt/_rels/viewProps.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slide" Target="slides/slide1.xml"/></Relationships>
</file>

<file path=ppt/charts/_rels/chart1.xml.rels><?xml version="1.0" encoding="UTF-8" standalone="yes"?>
<Relationships xmlns="http://schemas.openxmlformats.org/package/2006/relationships"><Relationship Id="rId2" Type="http://schemas.openxmlformats.org/officeDocument/2006/relationships/oleObject" Target="file:///C:\Clienti\FCP\AssoRadio\dati\2016\02_Febbraio\Elaborati%20finali\Secondi%20di%20Avvisi.xlsx" TargetMode="External"/><Relationship Id="rId1" Type="http://schemas.openxmlformats.org/officeDocument/2006/relationships/themeOverride" Target="../theme/themeOverride1.xml"/></Relationships>
</file>

<file path=ppt/charts/_rels/chart2.xml.rels><?xml version="1.0" encoding="UTF-8" standalone="yes"?>
<Relationships xmlns="http://schemas.openxmlformats.org/package/2006/relationships"><Relationship Id="rId1" Type="http://schemas.openxmlformats.org/officeDocument/2006/relationships/oleObject" Target="file:///C:\Clienti\FCP\AssoRadio\dati\2016\02_Febbraio\Elaborati%20finali\Trend%20Fatturato%20Totale%20per%20tabelle.xlsx" TargetMode="External"/></Relationships>
</file>

<file path=ppt/charts/_rels/chart3.xml.rels><?xml version="1.0" encoding="UTF-8" standalone="yes"?>
<Relationships xmlns="http://schemas.openxmlformats.org/package/2006/relationships"><Relationship Id="rId1" Type="http://schemas.openxmlformats.org/officeDocument/2006/relationships/oleObject" Target="file:///C:\Clienti\FCP\AssoRadio\dati\2016\02_Febbraio\Elaborati%20finali\Trend%20Fatturato%20Totale%20per%20tabelle.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it-IT"/>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1.5855855855855857E-2"/>
          <c:y val="4.0627885503231764E-2"/>
          <c:w val="0.8029941519786522"/>
          <c:h val="0.77347008524476568"/>
        </c:manualLayout>
      </c:layout>
      <c:barChart>
        <c:barDir val="col"/>
        <c:grouping val="percentStacked"/>
        <c:varyColors val="0"/>
        <c:ser>
          <c:idx val="0"/>
          <c:order val="0"/>
          <c:tx>
            <c:strRef>
              <c:f>grafico!$A$2</c:f>
              <c:strCache>
                <c:ptCount val="1"/>
                <c:pt idx="0">
                  <c:v>&lt; 15" - Nazionale</c:v>
                </c:pt>
              </c:strCache>
            </c:strRef>
          </c:tx>
          <c:invertIfNegative val="0"/>
          <c:dLbls>
            <c:dLbl>
              <c:idx val="0"/>
              <c:layout/>
              <c:tx>
                <c:rich>
                  <a:bodyPr/>
                  <a:lstStyle/>
                  <a:p>
                    <a:r>
                      <a:rPr lang="en-US" smtClean="0"/>
                      <a:t>0,8</a:t>
                    </a:r>
                    <a:endParaRPr lang="en-US"/>
                  </a:p>
                </c:rich>
              </c:tx>
              <c:showLegendKey val="0"/>
              <c:showVal val="1"/>
              <c:showCatName val="0"/>
              <c:showSerName val="0"/>
              <c:showPercent val="0"/>
              <c:showBubbleSize val="0"/>
            </c:dLbl>
            <c:dLbl>
              <c:idx val="1"/>
              <c:layout/>
              <c:tx>
                <c:rich>
                  <a:bodyPr/>
                  <a:lstStyle/>
                  <a:p>
                    <a:r>
                      <a:rPr lang="en-US" smtClean="0"/>
                      <a:t>0,7</a:t>
                    </a:r>
                    <a:endParaRPr lang="en-US"/>
                  </a:p>
                </c:rich>
              </c:tx>
              <c:showLegendKey val="0"/>
              <c:showVal val="1"/>
              <c:showCatName val="0"/>
              <c:showSerName val="0"/>
              <c:showPercent val="0"/>
              <c:showBubbleSize val="0"/>
            </c:dLbl>
            <c:dLbl>
              <c:idx val="3"/>
              <c:layout/>
              <c:tx>
                <c:rich>
                  <a:bodyPr/>
                  <a:lstStyle/>
                  <a:p>
                    <a:r>
                      <a:rPr lang="en-US" smtClean="0"/>
                      <a:t>0,4</a:t>
                    </a:r>
                    <a:endParaRPr lang="en-US"/>
                  </a:p>
                </c:rich>
              </c:tx>
              <c:showLegendKey val="0"/>
              <c:showVal val="1"/>
              <c:showCatName val="0"/>
              <c:showSerName val="0"/>
              <c:showPercent val="0"/>
              <c:showBubbleSize val="0"/>
            </c:dLbl>
            <c:dLbl>
              <c:idx val="4"/>
              <c:layout/>
              <c:tx>
                <c:rich>
                  <a:bodyPr/>
                  <a:lstStyle/>
                  <a:p>
                    <a:r>
                      <a:rPr lang="en-US" smtClean="0"/>
                      <a:t>0,7</a:t>
                    </a:r>
                    <a:endParaRPr lang="en-US"/>
                  </a:p>
                </c:rich>
              </c:tx>
              <c:showLegendKey val="0"/>
              <c:showVal val="1"/>
              <c:showCatName val="0"/>
              <c:showSerName val="0"/>
              <c:showPercent val="0"/>
              <c:showBubbleSize val="0"/>
            </c:dLbl>
            <c:showLegendKey val="0"/>
            <c:showVal val="1"/>
            <c:showCatName val="0"/>
            <c:showSerName val="0"/>
            <c:showPercent val="0"/>
            <c:showBubbleSize val="0"/>
            <c:showLeaderLines val="0"/>
          </c:dLbls>
          <c:cat>
            <c:strRef>
              <c:f>(grafico!$B$1;grafico!$O$1:$P$1)</c:f>
              <c:strCache>
                <c:ptCount val="3"/>
                <c:pt idx="0">
                  <c:v>gen-16</c:v>
                </c:pt>
                <c:pt idx="1">
                  <c:v>Totale 2015</c:v>
                </c:pt>
                <c:pt idx="2">
                  <c:v>Totale 2016</c:v>
                </c:pt>
              </c:strCache>
            </c:strRef>
          </c:cat>
          <c:val>
            <c:numRef>
              <c:f>(grafico!$B$2:$D$2;grafico!$O$2:$P$2)</c:f>
              <c:numCache>
                <c:formatCode>0.0%</c:formatCode>
                <c:ptCount val="5"/>
                <c:pt idx="0">
                  <c:v>7.7244872577617984E-3</c:v>
                </c:pt>
                <c:pt idx="1">
                  <c:v>6.8474017933441737E-3</c:v>
                </c:pt>
                <c:pt idx="2">
                  <c:v>0</c:v>
                </c:pt>
                <c:pt idx="3">
                  <c:v>3.9805817191380021E-3</c:v>
                </c:pt>
                <c:pt idx="4">
                  <c:v>7.2265962203885035E-3</c:v>
                </c:pt>
              </c:numCache>
            </c:numRef>
          </c:val>
        </c:ser>
        <c:ser>
          <c:idx val="1"/>
          <c:order val="1"/>
          <c:tx>
            <c:strRef>
              <c:f>grafico!$A$3</c:f>
              <c:strCache>
                <c:ptCount val="1"/>
                <c:pt idx="0">
                  <c:v>15" - Nazionale</c:v>
                </c:pt>
              </c:strCache>
            </c:strRef>
          </c:tx>
          <c:spPr>
            <a:solidFill>
              <a:srgbClr val="008000"/>
            </a:solidFill>
          </c:spPr>
          <c:invertIfNegative val="0"/>
          <c:dLbls>
            <c:dLbl>
              <c:idx val="0"/>
              <c:layout/>
              <c:tx>
                <c:rich>
                  <a:bodyPr/>
                  <a:lstStyle/>
                  <a:p>
                    <a:r>
                      <a:rPr lang="en-US" smtClean="0"/>
                      <a:t>12,4</a:t>
                    </a:r>
                    <a:endParaRPr lang="en-US"/>
                  </a:p>
                </c:rich>
              </c:tx>
              <c:showLegendKey val="0"/>
              <c:showVal val="1"/>
              <c:showCatName val="0"/>
              <c:showSerName val="0"/>
              <c:showPercent val="0"/>
              <c:showBubbleSize val="0"/>
            </c:dLbl>
            <c:dLbl>
              <c:idx val="1"/>
              <c:layout/>
              <c:tx>
                <c:rich>
                  <a:bodyPr/>
                  <a:lstStyle/>
                  <a:p>
                    <a:r>
                      <a:rPr lang="en-US" smtClean="0"/>
                      <a:t>17,3</a:t>
                    </a:r>
                    <a:endParaRPr lang="en-US"/>
                  </a:p>
                </c:rich>
              </c:tx>
              <c:showLegendKey val="0"/>
              <c:showVal val="1"/>
              <c:showCatName val="0"/>
              <c:showSerName val="0"/>
              <c:showPercent val="0"/>
              <c:showBubbleSize val="0"/>
            </c:dLbl>
            <c:dLbl>
              <c:idx val="3"/>
              <c:layout/>
              <c:tx>
                <c:rich>
                  <a:bodyPr/>
                  <a:lstStyle/>
                  <a:p>
                    <a:r>
                      <a:rPr lang="en-US" smtClean="0"/>
                      <a:t>11,0</a:t>
                    </a:r>
                    <a:endParaRPr lang="en-US"/>
                  </a:p>
                </c:rich>
              </c:tx>
              <c:showLegendKey val="0"/>
              <c:showVal val="1"/>
              <c:showCatName val="0"/>
              <c:showSerName val="0"/>
              <c:showPercent val="0"/>
              <c:showBubbleSize val="0"/>
            </c:dLbl>
            <c:dLbl>
              <c:idx val="4"/>
              <c:layout/>
              <c:tx>
                <c:rich>
                  <a:bodyPr/>
                  <a:lstStyle/>
                  <a:p>
                    <a:r>
                      <a:rPr lang="en-US" smtClean="0"/>
                      <a:t>15,2</a:t>
                    </a:r>
                    <a:endParaRPr lang="en-US"/>
                  </a:p>
                </c:rich>
              </c:tx>
              <c:showLegendKey val="0"/>
              <c:showVal val="1"/>
              <c:showCatName val="0"/>
              <c:showSerName val="0"/>
              <c:showPercent val="0"/>
              <c:showBubbleSize val="0"/>
            </c:dLbl>
            <c:txPr>
              <a:bodyPr/>
              <a:lstStyle/>
              <a:p>
                <a:pPr>
                  <a:defRPr>
                    <a:solidFill>
                      <a:schemeClr val="bg1"/>
                    </a:solidFill>
                  </a:defRPr>
                </a:pPr>
                <a:endParaRPr lang="it-IT"/>
              </a:p>
            </c:txPr>
            <c:showLegendKey val="0"/>
            <c:showVal val="1"/>
            <c:showCatName val="0"/>
            <c:showSerName val="0"/>
            <c:showPercent val="0"/>
            <c:showBubbleSize val="0"/>
            <c:showLeaderLines val="0"/>
          </c:dLbls>
          <c:cat>
            <c:strRef>
              <c:f>(grafico!$B$1;grafico!$O$1:$P$1)</c:f>
              <c:strCache>
                <c:ptCount val="3"/>
                <c:pt idx="0">
                  <c:v>gen-16</c:v>
                </c:pt>
                <c:pt idx="1">
                  <c:v>Totale 2015</c:v>
                </c:pt>
                <c:pt idx="2">
                  <c:v>Totale 2016</c:v>
                </c:pt>
              </c:strCache>
            </c:strRef>
          </c:cat>
          <c:val>
            <c:numRef>
              <c:f>(grafico!$B$3:$D$3;grafico!$O$3:$P$3)</c:f>
              <c:numCache>
                <c:formatCode>0.0%</c:formatCode>
                <c:ptCount val="5"/>
                <c:pt idx="0">
                  <c:v>0.12442846482599552</c:v>
                </c:pt>
                <c:pt idx="1">
                  <c:v>0.17348243768881591</c:v>
                </c:pt>
                <c:pt idx="2">
                  <c:v>0</c:v>
                </c:pt>
                <c:pt idx="3">
                  <c:v>0.10972691955361659</c:v>
                </c:pt>
                <c:pt idx="4">
                  <c:v>0.15227470607247204</c:v>
                </c:pt>
              </c:numCache>
            </c:numRef>
          </c:val>
        </c:ser>
        <c:ser>
          <c:idx val="2"/>
          <c:order val="2"/>
          <c:tx>
            <c:strRef>
              <c:f>grafico!$A$4</c:f>
              <c:strCache>
                <c:ptCount val="1"/>
                <c:pt idx="0">
                  <c:v>20" - Nazionale</c:v>
                </c:pt>
              </c:strCache>
            </c:strRef>
          </c:tx>
          <c:spPr>
            <a:solidFill>
              <a:srgbClr val="C00000"/>
            </a:solidFill>
          </c:spPr>
          <c:invertIfNegative val="0"/>
          <c:dLbls>
            <c:dLbl>
              <c:idx val="0"/>
              <c:layout/>
              <c:tx>
                <c:rich>
                  <a:bodyPr/>
                  <a:lstStyle/>
                  <a:p>
                    <a:r>
                      <a:rPr lang="en-US" smtClean="0"/>
                      <a:t>14,9</a:t>
                    </a:r>
                    <a:endParaRPr lang="en-US"/>
                  </a:p>
                </c:rich>
              </c:tx>
              <c:showLegendKey val="0"/>
              <c:showVal val="1"/>
              <c:showCatName val="0"/>
              <c:showSerName val="0"/>
              <c:showPercent val="0"/>
              <c:showBubbleSize val="0"/>
            </c:dLbl>
            <c:dLbl>
              <c:idx val="1"/>
              <c:layout/>
              <c:tx>
                <c:rich>
                  <a:bodyPr/>
                  <a:lstStyle/>
                  <a:p>
                    <a:r>
                      <a:rPr lang="en-US" smtClean="0"/>
                      <a:t>11,5</a:t>
                    </a:r>
                    <a:endParaRPr lang="en-US"/>
                  </a:p>
                </c:rich>
              </c:tx>
              <c:showLegendKey val="0"/>
              <c:showVal val="1"/>
              <c:showCatName val="0"/>
              <c:showSerName val="0"/>
              <c:showPercent val="0"/>
              <c:showBubbleSize val="0"/>
            </c:dLbl>
            <c:dLbl>
              <c:idx val="3"/>
              <c:layout/>
              <c:tx>
                <c:rich>
                  <a:bodyPr/>
                  <a:lstStyle/>
                  <a:p>
                    <a:r>
                      <a:rPr lang="en-US" smtClean="0"/>
                      <a:t>11,7</a:t>
                    </a:r>
                    <a:endParaRPr lang="en-US"/>
                  </a:p>
                </c:rich>
              </c:tx>
              <c:showLegendKey val="0"/>
              <c:showVal val="1"/>
              <c:showCatName val="0"/>
              <c:showSerName val="0"/>
              <c:showPercent val="0"/>
              <c:showBubbleSize val="0"/>
            </c:dLbl>
            <c:dLbl>
              <c:idx val="4"/>
              <c:layout/>
              <c:tx>
                <c:rich>
                  <a:bodyPr/>
                  <a:lstStyle/>
                  <a:p>
                    <a:r>
                      <a:rPr lang="en-US" smtClean="0"/>
                      <a:t>13,0</a:t>
                    </a:r>
                    <a:endParaRPr lang="en-US"/>
                  </a:p>
                </c:rich>
              </c:tx>
              <c:showLegendKey val="0"/>
              <c:showVal val="1"/>
              <c:showCatName val="0"/>
              <c:showSerName val="0"/>
              <c:showPercent val="0"/>
              <c:showBubbleSize val="0"/>
            </c:dLbl>
            <c:txPr>
              <a:bodyPr/>
              <a:lstStyle/>
              <a:p>
                <a:pPr>
                  <a:defRPr>
                    <a:solidFill>
                      <a:schemeClr val="bg1"/>
                    </a:solidFill>
                  </a:defRPr>
                </a:pPr>
                <a:endParaRPr lang="it-IT"/>
              </a:p>
            </c:txPr>
            <c:showLegendKey val="0"/>
            <c:showVal val="1"/>
            <c:showCatName val="0"/>
            <c:showSerName val="0"/>
            <c:showPercent val="0"/>
            <c:showBubbleSize val="0"/>
            <c:showLeaderLines val="0"/>
          </c:dLbls>
          <c:cat>
            <c:strRef>
              <c:f>(grafico!$B$1;grafico!$O$1:$P$1)</c:f>
              <c:strCache>
                <c:ptCount val="3"/>
                <c:pt idx="0">
                  <c:v>gen-16</c:v>
                </c:pt>
                <c:pt idx="1">
                  <c:v>Totale 2015</c:v>
                </c:pt>
                <c:pt idx="2">
                  <c:v>Totale 2016</c:v>
                </c:pt>
              </c:strCache>
            </c:strRef>
          </c:cat>
          <c:val>
            <c:numRef>
              <c:f>(grafico!$B$4:$D$4;grafico!$O$4:$P$4)</c:f>
              <c:numCache>
                <c:formatCode>0.0%</c:formatCode>
                <c:ptCount val="5"/>
                <c:pt idx="0">
                  <c:v>0.14884562331818285</c:v>
                </c:pt>
                <c:pt idx="1">
                  <c:v>0.11526230060989408</c:v>
                </c:pt>
                <c:pt idx="2">
                  <c:v>0</c:v>
                </c:pt>
                <c:pt idx="3">
                  <c:v>0.1165169667239145</c:v>
                </c:pt>
                <c:pt idx="4">
                  <c:v>0.12978153428693381</c:v>
                </c:pt>
              </c:numCache>
            </c:numRef>
          </c:val>
        </c:ser>
        <c:ser>
          <c:idx val="3"/>
          <c:order val="3"/>
          <c:tx>
            <c:strRef>
              <c:f>grafico!$A$5</c:f>
              <c:strCache>
                <c:ptCount val="1"/>
                <c:pt idx="0">
                  <c:v>25" e 30" - Nazionale</c:v>
                </c:pt>
              </c:strCache>
            </c:strRef>
          </c:tx>
          <c:spPr>
            <a:solidFill>
              <a:srgbClr val="002060"/>
            </a:solidFill>
          </c:spPr>
          <c:invertIfNegative val="0"/>
          <c:dLbls>
            <c:dLbl>
              <c:idx val="0"/>
              <c:layout/>
              <c:tx>
                <c:rich>
                  <a:bodyPr/>
                  <a:lstStyle/>
                  <a:p>
                    <a:r>
                      <a:rPr lang="en-US" smtClean="0"/>
                      <a:t>69,6</a:t>
                    </a:r>
                    <a:endParaRPr lang="en-US"/>
                  </a:p>
                </c:rich>
              </c:tx>
              <c:showLegendKey val="0"/>
              <c:showVal val="1"/>
              <c:showCatName val="0"/>
              <c:showSerName val="0"/>
              <c:showPercent val="0"/>
              <c:showBubbleSize val="0"/>
            </c:dLbl>
            <c:dLbl>
              <c:idx val="1"/>
              <c:layout/>
              <c:tx>
                <c:rich>
                  <a:bodyPr/>
                  <a:lstStyle/>
                  <a:p>
                    <a:r>
                      <a:rPr lang="en-US" smtClean="0"/>
                      <a:t>66,1</a:t>
                    </a:r>
                    <a:endParaRPr lang="en-US"/>
                  </a:p>
                </c:rich>
              </c:tx>
              <c:showLegendKey val="0"/>
              <c:showVal val="1"/>
              <c:showCatName val="0"/>
              <c:showSerName val="0"/>
              <c:showPercent val="0"/>
              <c:showBubbleSize val="0"/>
            </c:dLbl>
            <c:dLbl>
              <c:idx val="3"/>
              <c:layout/>
              <c:tx>
                <c:rich>
                  <a:bodyPr/>
                  <a:lstStyle/>
                  <a:p>
                    <a:r>
                      <a:rPr lang="en-US" smtClean="0"/>
                      <a:t>74,6</a:t>
                    </a:r>
                    <a:endParaRPr lang="en-US" dirty="0"/>
                  </a:p>
                </c:rich>
              </c:tx>
              <c:showLegendKey val="0"/>
              <c:showVal val="1"/>
              <c:showCatName val="0"/>
              <c:showSerName val="0"/>
              <c:showPercent val="0"/>
              <c:showBubbleSize val="0"/>
            </c:dLbl>
            <c:dLbl>
              <c:idx val="4"/>
              <c:layout/>
              <c:tx>
                <c:rich>
                  <a:bodyPr/>
                  <a:lstStyle/>
                  <a:p>
                    <a:r>
                      <a:rPr lang="en-US" smtClean="0"/>
                      <a:t>67,6</a:t>
                    </a:r>
                    <a:endParaRPr lang="en-US"/>
                  </a:p>
                </c:rich>
              </c:tx>
              <c:showLegendKey val="0"/>
              <c:showVal val="1"/>
              <c:showCatName val="0"/>
              <c:showSerName val="0"/>
              <c:showPercent val="0"/>
              <c:showBubbleSize val="0"/>
            </c:dLbl>
            <c:txPr>
              <a:bodyPr/>
              <a:lstStyle/>
              <a:p>
                <a:pPr>
                  <a:defRPr>
                    <a:solidFill>
                      <a:schemeClr val="bg1"/>
                    </a:solidFill>
                  </a:defRPr>
                </a:pPr>
                <a:endParaRPr lang="it-IT"/>
              </a:p>
            </c:txPr>
            <c:showLegendKey val="0"/>
            <c:showVal val="1"/>
            <c:showCatName val="0"/>
            <c:showSerName val="0"/>
            <c:showPercent val="0"/>
            <c:showBubbleSize val="0"/>
            <c:showLeaderLines val="0"/>
          </c:dLbls>
          <c:cat>
            <c:strRef>
              <c:f>(grafico!$B$1;grafico!$O$1:$P$1)</c:f>
              <c:strCache>
                <c:ptCount val="3"/>
                <c:pt idx="0">
                  <c:v>gen-16</c:v>
                </c:pt>
                <c:pt idx="1">
                  <c:v>Totale 2015</c:v>
                </c:pt>
                <c:pt idx="2">
                  <c:v>Totale 2016</c:v>
                </c:pt>
              </c:strCache>
            </c:strRef>
          </c:cat>
          <c:val>
            <c:numRef>
              <c:f>(grafico!$B$5:$D$5;grafico!$O$5:$P$5)</c:f>
              <c:numCache>
                <c:formatCode>0.0%</c:formatCode>
                <c:ptCount val="5"/>
                <c:pt idx="0">
                  <c:v>0.69607760667525953</c:v>
                </c:pt>
                <c:pt idx="1">
                  <c:v>0.66124580691360257</c:v>
                </c:pt>
                <c:pt idx="2">
                  <c:v>0</c:v>
                </c:pt>
                <c:pt idx="3">
                  <c:v>0.74623589275163982</c:v>
                </c:pt>
                <c:pt idx="4">
                  <c:v>0.67630480046597463</c:v>
                </c:pt>
              </c:numCache>
            </c:numRef>
          </c:val>
        </c:ser>
        <c:ser>
          <c:idx val="4"/>
          <c:order val="4"/>
          <c:tx>
            <c:strRef>
              <c:f>grafico!$A$6</c:f>
              <c:strCache>
                <c:ptCount val="1"/>
                <c:pt idx="0">
                  <c:v>&gt; 30" - Nazionale</c:v>
                </c:pt>
              </c:strCache>
            </c:strRef>
          </c:tx>
          <c:spPr>
            <a:solidFill>
              <a:srgbClr val="FFC000"/>
            </a:solidFill>
          </c:spPr>
          <c:invertIfNegative val="0"/>
          <c:dLbls>
            <c:dLbl>
              <c:idx val="0"/>
              <c:layout/>
              <c:tx>
                <c:rich>
                  <a:bodyPr/>
                  <a:lstStyle/>
                  <a:p>
                    <a:r>
                      <a:rPr lang="en-US" smtClean="0"/>
                      <a:t>2,3</a:t>
                    </a:r>
                    <a:endParaRPr lang="en-US"/>
                  </a:p>
                </c:rich>
              </c:tx>
              <c:showLegendKey val="0"/>
              <c:showVal val="1"/>
              <c:showCatName val="0"/>
              <c:showSerName val="0"/>
              <c:showPercent val="0"/>
              <c:showBubbleSize val="0"/>
            </c:dLbl>
            <c:dLbl>
              <c:idx val="1"/>
              <c:layout/>
              <c:tx>
                <c:rich>
                  <a:bodyPr/>
                  <a:lstStyle/>
                  <a:p>
                    <a:r>
                      <a:rPr lang="en-US" smtClean="0"/>
                      <a:t>4,3</a:t>
                    </a:r>
                    <a:endParaRPr lang="en-US"/>
                  </a:p>
                </c:rich>
              </c:tx>
              <c:showLegendKey val="0"/>
              <c:showVal val="1"/>
              <c:showCatName val="0"/>
              <c:showSerName val="0"/>
              <c:showPercent val="0"/>
              <c:showBubbleSize val="0"/>
            </c:dLbl>
            <c:dLbl>
              <c:idx val="2"/>
              <c:delete val="1"/>
            </c:dLbl>
            <c:dLbl>
              <c:idx val="3"/>
              <c:layout/>
              <c:tx>
                <c:rich>
                  <a:bodyPr/>
                  <a:lstStyle/>
                  <a:p>
                    <a:r>
                      <a:rPr lang="en-US" smtClean="0"/>
                      <a:t>2,4</a:t>
                    </a:r>
                    <a:endParaRPr lang="en-US"/>
                  </a:p>
                </c:rich>
              </c:tx>
              <c:showLegendKey val="0"/>
              <c:showVal val="1"/>
              <c:showCatName val="0"/>
              <c:showSerName val="0"/>
              <c:showPercent val="0"/>
              <c:showBubbleSize val="0"/>
            </c:dLbl>
            <c:dLbl>
              <c:idx val="4"/>
              <c:layout/>
              <c:tx>
                <c:rich>
                  <a:bodyPr/>
                  <a:lstStyle/>
                  <a:p>
                    <a:r>
                      <a:rPr lang="en-US" smtClean="0"/>
                      <a:t>3,4</a:t>
                    </a:r>
                    <a:endParaRPr lang="en-US"/>
                  </a:p>
                </c:rich>
              </c:tx>
              <c:showLegendKey val="0"/>
              <c:showVal val="1"/>
              <c:showCatName val="0"/>
              <c:showSerName val="0"/>
              <c:showPercent val="0"/>
              <c:showBubbleSize val="0"/>
            </c:dLbl>
            <c:showLegendKey val="0"/>
            <c:showVal val="1"/>
            <c:showCatName val="0"/>
            <c:showSerName val="0"/>
            <c:showPercent val="0"/>
            <c:showBubbleSize val="0"/>
            <c:showLeaderLines val="0"/>
          </c:dLbls>
          <c:cat>
            <c:strRef>
              <c:f>(grafico!$B$1;grafico!$O$1:$P$1)</c:f>
              <c:strCache>
                <c:ptCount val="3"/>
                <c:pt idx="0">
                  <c:v>gen-16</c:v>
                </c:pt>
                <c:pt idx="1">
                  <c:v>Totale 2015</c:v>
                </c:pt>
                <c:pt idx="2">
                  <c:v>Totale 2016</c:v>
                </c:pt>
              </c:strCache>
            </c:strRef>
          </c:cat>
          <c:val>
            <c:numRef>
              <c:f>(grafico!$B$6:$D$6;grafico!$O$6:$P$6)</c:f>
              <c:numCache>
                <c:formatCode>0.0%</c:formatCode>
                <c:ptCount val="5"/>
                <c:pt idx="0">
                  <c:v>2.2923817922800353E-2</c:v>
                </c:pt>
                <c:pt idx="1">
                  <c:v>4.3162052994343315E-2</c:v>
                </c:pt>
                <c:pt idx="2">
                  <c:v>0</c:v>
                </c:pt>
                <c:pt idx="3">
                  <c:v>2.3539639251691089E-2</c:v>
                </c:pt>
                <c:pt idx="4">
                  <c:v>3.4412362954230974E-2</c:v>
                </c:pt>
              </c:numCache>
            </c:numRef>
          </c:val>
        </c:ser>
        <c:dLbls>
          <c:showLegendKey val="0"/>
          <c:showVal val="1"/>
          <c:showCatName val="0"/>
          <c:showSerName val="0"/>
          <c:showPercent val="0"/>
          <c:showBubbleSize val="0"/>
        </c:dLbls>
        <c:gapWidth val="85"/>
        <c:overlap val="100"/>
        <c:axId val="82657280"/>
        <c:axId val="82658816"/>
      </c:barChart>
      <c:catAx>
        <c:axId val="82657280"/>
        <c:scaling>
          <c:orientation val="minMax"/>
        </c:scaling>
        <c:delete val="1"/>
        <c:axPos val="b"/>
        <c:numFmt formatCode="mmm\-yy" sourceLinked="1"/>
        <c:majorTickMark val="none"/>
        <c:minorTickMark val="none"/>
        <c:tickLblPos val="nextTo"/>
        <c:crossAx val="82658816"/>
        <c:crosses val="autoZero"/>
        <c:auto val="1"/>
        <c:lblAlgn val="ctr"/>
        <c:lblOffset val="100"/>
        <c:noMultiLvlLbl val="0"/>
      </c:catAx>
      <c:valAx>
        <c:axId val="82658816"/>
        <c:scaling>
          <c:orientation val="minMax"/>
        </c:scaling>
        <c:delete val="1"/>
        <c:axPos val="l"/>
        <c:numFmt formatCode="0%" sourceLinked="1"/>
        <c:majorTickMark val="out"/>
        <c:minorTickMark val="none"/>
        <c:tickLblPos val="nextTo"/>
        <c:crossAx val="82657280"/>
        <c:crosses val="autoZero"/>
        <c:crossBetween val="between"/>
      </c:valAx>
    </c:plotArea>
    <c:legend>
      <c:legendPos val="r"/>
      <c:layout>
        <c:manualLayout>
          <c:xMode val="edge"/>
          <c:yMode val="edge"/>
          <c:x val="1.3821523045708824E-2"/>
          <c:y val="0.89922329722309569"/>
          <c:w val="0.93398698192909235"/>
          <c:h val="0.10077670277690425"/>
        </c:manualLayout>
      </c:layout>
      <c:overlay val="0"/>
      <c:txPr>
        <a:bodyPr/>
        <a:lstStyle/>
        <a:p>
          <a:pPr>
            <a:defRPr sz="1300"/>
          </a:pPr>
          <a:endParaRPr lang="it-IT"/>
        </a:p>
      </c:txPr>
    </c:legend>
    <c:plotVisOnly val="1"/>
    <c:dispBlanksAs val="gap"/>
    <c:showDLblsOverMax val="0"/>
  </c:chart>
  <c:txPr>
    <a:bodyPr/>
    <a:lstStyle/>
    <a:p>
      <a:pPr>
        <a:defRPr sz="1400" b="1">
          <a:latin typeface="Arial" panose="020B0604020202020204" pitchFamily="34" charset="0"/>
          <a:cs typeface="Arial" panose="020B0604020202020204" pitchFamily="34" charset="0"/>
        </a:defRPr>
      </a:pPr>
      <a:endParaRPr lang="it-IT"/>
    </a:p>
  </c:txPr>
  <c:externalData r:id="rId2">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it-IT"/>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6.1474211072453162E-2"/>
          <c:y val="3.2044815293610682E-2"/>
          <c:w val="0.92395959226026991"/>
          <c:h val="0.76537438790300472"/>
        </c:manualLayout>
      </c:layout>
      <c:lineChart>
        <c:grouping val="standard"/>
        <c:varyColors val="0"/>
        <c:ser>
          <c:idx val="0"/>
          <c:order val="0"/>
          <c:spPr>
            <a:ln>
              <a:solidFill>
                <a:srgbClr val="002060"/>
              </a:solidFill>
            </a:ln>
          </c:spPr>
          <c:marker>
            <c:symbol val="none"/>
          </c:marker>
          <c:trendline>
            <c:spPr>
              <a:ln w="22225">
                <a:solidFill>
                  <a:srgbClr val="C00000"/>
                </a:solidFill>
              </a:ln>
            </c:spPr>
            <c:trendlineType val="linear"/>
            <c:dispRSqr val="0"/>
            <c:dispEq val="0"/>
          </c:trendline>
          <c:cat>
            <c:strRef>
              <c:f>mensile!$B$2:$B$111</c:f>
              <c:strCache>
                <c:ptCount val="110"/>
                <c:pt idx="0">
                  <c:v>Gennaio</c:v>
                </c:pt>
                <c:pt idx="1">
                  <c:v>Febbraio</c:v>
                </c:pt>
                <c:pt idx="2">
                  <c:v>Marzo</c:v>
                </c:pt>
                <c:pt idx="3">
                  <c:v>Aprile</c:v>
                </c:pt>
                <c:pt idx="4">
                  <c:v>Maggio</c:v>
                </c:pt>
                <c:pt idx="5">
                  <c:v>Giugno</c:v>
                </c:pt>
                <c:pt idx="6">
                  <c:v>Luglio</c:v>
                </c:pt>
                <c:pt idx="7">
                  <c:v>Agosto</c:v>
                </c:pt>
                <c:pt idx="8">
                  <c:v>Settembre</c:v>
                </c:pt>
                <c:pt idx="9">
                  <c:v>Ottobre</c:v>
                </c:pt>
                <c:pt idx="10">
                  <c:v>Novembre</c:v>
                </c:pt>
                <c:pt idx="11">
                  <c:v>Dicembre</c:v>
                </c:pt>
                <c:pt idx="12">
                  <c:v>Gennaio</c:v>
                </c:pt>
                <c:pt idx="13">
                  <c:v>Febbraio</c:v>
                </c:pt>
                <c:pt idx="14">
                  <c:v>Marzo</c:v>
                </c:pt>
                <c:pt idx="15">
                  <c:v>Aprile</c:v>
                </c:pt>
                <c:pt idx="16">
                  <c:v>Maggio</c:v>
                </c:pt>
                <c:pt idx="17">
                  <c:v>Giugno</c:v>
                </c:pt>
                <c:pt idx="18">
                  <c:v>Luglio</c:v>
                </c:pt>
                <c:pt idx="19">
                  <c:v>Agosto</c:v>
                </c:pt>
                <c:pt idx="20">
                  <c:v>Settembre</c:v>
                </c:pt>
                <c:pt idx="21">
                  <c:v>Ottobre</c:v>
                </c:pt>
                <c:pt idx="22">
                  <c:v>Novembre</c:v>
                </c:pt>
                <c:pt idx="23">
                  <c:v>Dicembre</c:v>
                </c:pt>
                <c:pt idx="24">
                  <c:v>Gennaio</c:v>
                </c:pt>
                <c:pt idx="25">
                  <c:v>Febbraio</c:v>
                </c:pt>
                <c:pt idx="26">
                  <c:v>Marzo</c:v>
                </c:pt>
                <c:pt idx="27">
                  <c:v>Aprile</c:v>
                </c:pt>
                <c:pt idx="28">
                  <c:v>Maggio</c:v>
                </c:pt>
                <c:pt idx="29">
                  <c:v>Giugno</c:v>
                </c:pt>
                <c:pt idx="30">
                  <c:v>Luglio</c:v>
                </c:pt>
                <c:pt idx="31">
                  <c:v>Agosto</c:v>
                </c:pt>
                <c:pt idx="32">
                  <c:v>Settembre</c:v>
                </c:pt>
                <c:pt idx="33">
                  <c:v>Ottobre</c:v>
                </c:pt>
                <c:pt idx="34">
                  <c:v>Novembre</c:v>
                </c:pt>
                <c:pt idx="35">
                  <c:v>Dicembre</c:v>
                </c:pt>
                <c:pt idx="36">
                  <c:v>Gennaio</c:v>
                </c:pt>
                <c:pt idx="37">
                  <c:v>Febbraio</c:v>
                </c:pt>
                <c:pt idx="38">
                  <c:v>Marzo</c:v>
                </c:pt>
                <c:pt idx="39">
                  <c:v>Aprile</c:v>
                </c:pt>
                <c:pt idx="40">
                  <c:v>Maggio</c:v>
                </c:pt>
                <c:pt idx="41">
                  <c:v>Giugno</c:v>
                </c:pt>
                <c:pt idx="42">
                  <c:v>Luglio</c:v>
                </c:pt>
                <c:pt idx="43">
                  <c:v>Agosto</c:v>
                </c:pt>
                <c:pt idx="44">
                  <c:v>Settembre</c:v>
                </c:pt>
                <c:pt idx="45">
                  <c:v>Ottobre</c:v>
                </c:pt>
                <c:pt idx="46">
                  <c:v>Novembre</c:v>
                </c:pt>
                <c:pt idx="47">
                  <c:v>Dicembre</c:v>
                </c:pt>
                <c:pt idx="48">
                  <c:v>Gennaio</c:v>
                </c:pt>
                <c:pt idx="49">
                  <c:v>Febbraio</c:v>
                </c:pt>
                <c:pt idx="50">
                  <c:v>Marzo</c:v>
                </c:pt>
                <c:pt idx="51">
                  <c:v>Aprile</c:v>
                </c:pt>
                <c:pt idx="52">
                  <c:v>Maggio</c:v>
                </c:pt>
                <c:pt idx="53">
                  <c:v>Giugno</c:v>
                </c:pt>
                <c:pt idx="54">
                  <c:v>Luglio</c:v>
                </c:pt>
                <c:pt idx="55">
                  <c:v>Agosto</c:v>
                </c:pt>
                <c:pt idx="56">
                  <c:v>Settembre</c:v>
                </c:pt>
                <c:pt idx="57">
                  <c:v>Ottobre</c:v>
                </c:pt>
                <c:pt idx="58">
                  <c:v>Novembre</c:v>
                </c:pt>
                <c:pt idx="59">
                  <c:v>Dicembre</c:v>
                </c:pt>
                <c:pt idx="60">
                  <c:v>Gennaio</c:v>
                </c:pt>
                <c:pt idx="61">
                  <c:v>Febbraio</c:v>
                </c:pt>
                <c:pt idx="62">
                  <c:v>Marzo</c:v>
                </c:pt>
                <c:pt idx="63">
                  <c:v>Aprile</c:v>
                </c:pt>
                <c:pt idx="64">
                  <c:v>Maggio</c:v>
                </c:pt>
                <c:pt idx="65">
                  <c:v>Giugno</c:v>
                </c:pt>
                <c:pt idx="66">
                  <c:v>Luglio</c:v>
                </c:pt>
                <c:pt idx="67">
                  <c:v>Agosto</c:v>
                </c:pt>
                <c:pt idx="68">
                  <c:v>Settembre</c:v>
                </c:pt>
                <c:pt idx="69">
                  <c:v>Ottobre</c:v>
                </c:pt>
                <c:pt idx="70">
                  <c:v>Novembre</c:v>
                </c:pt>
                <c:pt idx="71">
                  <c:v>Dicembre</c:v>
                </c:pt>
                <c:pt idx="72">
                  <c:v>Gennaio</c:v>
                </c:pt>
                <c:pt idx="73">
                  <c:v>Febbraio</c:v>
                </c:pt>
                <c:pt idx="74">
                  <c:v>Marzo</c:v>
                </c:pt>
                <c:pt idx="75">
                  <c:v>Aprile</c:v>
                </c:pt>
                <c:pt idx="76">
                  <c:v>Maggio</c:v>
                </c:pt>
                <c:pt idx="77">
                  <c:v>Giugno</c:v>
                </c:pt>
                <c:pt idx="78">
                  <c:v>Luglio</c:v>
                </c:pt>
                <c:pt idx="79">
                  <c:v>Agosto</c:v>
                </c:pt>
                <c:pt idx="80">
                  <c:v>Settembre</c:v>
                </c:pt>
                <c:pt idx="81">
                  <c:v>Ottobre</c:v>
                </c:pt>
                <c:pt idx="82">
                  <c:v>Novembre</c:v>
                </c:pt>
                <c:pt idx="83">
                  <c:v>Dicembre</c:v>
                </c:pt>
                <c:pt idx="84">
                  <c:v>Gennaio</c:v>
                </c:pt>
                <c:pt idx="85">
                  <c:v>Febbraio</c:v>
                </c:pt>
                <c:pt idx="86">
                  <c:v>Marzo</c:v>
                </c:pt>
                <c:pt idx="87">
                  <c:v>Aprile</c:v>
                </c:pt>
                <c:pt idx="88">
                  <c:v>Maggio</c:v>
                </c:pt>
                <c:pt idx="89">
                  <c:v>Giugno</c:v>
                </c:pt>
                <c:pt idx="90">
                  <c:v>Luglio</c:v>
                </c:pt>
                <c:pt idx="91">
                  <c:v>Agosto</c:v>
                </c:pt>
                <c:pt idx="92">
                  <c:v>Settembre</c:v>
                </c:pt>
                <c:pt idx="93">
                  <c:v>Ottobre</c:v>
                </c:pt>
                <c:pt idx="94">
                  <c:v>Novembre</c:v>
                </c:pt>
                <c:pt idx="95">
                  <c:v>Dicembre</c:v>
                </c:pt>
                <c:pt idx="96">
                  <c:v>Gennaio</c:v>
                </c:pt>
                <c:pt idx="97">
                  <c:v>Febbraio</c:v>
                </c:pt>
                <c:pt idx="98">
                  <c:v>Marzo</c:v>
                </c:pt>
                <c:pt idx="99">
                  <c:v>Aprile</c:v>
                </c:pt>
                <c:pt idx="100">
                  <c:v>Maggio</c:v>
                </c:pt>
                <c:pt idx="101">
                  <c:v>Giugno</c:v>
                </c:pt>
                <c:pt idx="102">
                  <c:v>Luglio</c:v>
                </c:pt>
                <c:pt idx="103">
                  <c:v>Agosto</c:v>
                </c:pt>
                <c:pt idx="104">
                  <c:v>Settembre</c:v>
                </c:pt>
                <c:pt idx="105">
                  <c:v>Ottobre</c:v>
                </c:pt>
                <c:pt idx="106">
                  <c:v>Novembre</c:v>
                </c:pt>
                <c:pt idx="107">
                  <c:v>Dicembre</c:v>
                </c:pt>
                <c:pt idx="108">
                  <c:v>Gennaio</c:v>
                </c:pt>
                <c:pt idx="109">
                  <c:v>Febbraio</c:v>
                </c:pt>
              </c:strCache>
            </c:strRef>
          </c:cat>
          <c:val>
            <c:numRef>
              <c:f>mensile!$C$2:$C$111</c:f>
              <c:numCache>
                <c:formatCode>#,##0</c:formatCode>
                <c:ptCount val="110"/>
                <c:pt idx="0">
                  <c:v>23659</c:v>
                </c:pt>
                <c:pt idx="1">
                  <c:v>27916</c:v>
                </c:pt>
                <c:pt idx="2">
                  <c:v>38195</c:v>
                </c:pt>
                <c:pt idx="3">
                  <c:v>33986</c:v>
                </c:pt>
                <c:pt idx="4">
                  <c:v>43187</c:v>
                </c:pt>
                <c:pt idx="5">
                  <c:v>44366</c:v>
                </c:pt>
                <c:pt idx="6">
                  <c:v>31941</c:v>
                </c:pt>
                <c:pt idx="7">
                  <c:v>13240</c:v>
                </c:pt>
                <c:pt idx="8">
                  <c:v>28194</c:v>
                </c:pt>
                <c:pt idx="9">
                  <c:v>42806</c:v>
                </c:pt>
                <c:pt idx="10">
                  <c:v>40158</c:v>
                </c:pt>
                <c:pt idx="11">
                  <c:v>30806</c:v>
                </c:pt>
                <c:pt idx="12">
                  <c:v>27131</c:v>
                </c:pt>
                <c:pt idx="13">
                  <c:v>33878</c:v>
                </c:pt>
                <c:pt idx="14">
                  <c:v>37933</c:v>
                </c:pt>
                <c:pt idx="15">
                  <c:v>35399</c:v>
                </c:pt>
                <c:pt idx="16">
                  <c:v>46518</c:v>
                </c:pt>
                <c:pt idx="17">
                  <c:v>43004</c:v>
                </c:pt>
                <c:pt idx="18">
                  <c:v>30568</c:v>
                </c:pt>
                <c:pt idx="19">
                  <c:v>12154</c:v>
                </c:pt>
                <c:pt idx="20">
                  <c:v>31166</c:v>
                </c:pt>
                <c:pt idx="21">
                  <c:v>41813</c:v>
                </c:pt>
                <c:pt idx="22">
                  <c:v>35477</c:v>
                </c:pt>
                <c:pt idx="23">
                  <c:v>26918</c:v>
                </c:pt>
                <c:pt idx="24">
                  <c:v>18749</c:v>
                </c:pt>
                <c:pt idx="25">
                  <c:v>25655</c:v>
                </c:pt>
                <c:pt idx="26">
                  <c:v>34670</c:v>
                </c:pt>
                <c:pt idx="27">
                  <c:v>29170</c:v>
                </c:pt>
                <c:pt idx="28">
                  <c:v>39072</c:v>
                </c:pt>
                <c:pt idx="29">
                  <c:v>37495</c:v>
                </c:pt>
                <c:pt idx="30">
                  <c:v>27821</c:v>
                </c:pt>
                <c:pt idx="31">
                  <c:v>11961</c:v>
                </c:pt>
                <c:pt idx="32">
                  <c:v>31360</c:v>
                </c:pt>
                <c:pt idx="33">
                  <c:v>38767</c:v>
                </c:pt>
                <c:pt idx="34">
                  <c:v>42613</c:v>
                </c:pt>
                <c:pt idx="35">
                  <c:v>33516</c:v>
                </c:pt>
                <c:pt idx="36">
                  <c:v>20032</c:v>
                </c:pt>
                <c:pt idx="37">
                  <c:v>29234</c:v>
                </c:pt>
                <c:pt idx="38">
                  <c:v>39702</c:v>
                </c:pt>
                <c:pt idx="39">
                  <c:v>34320</c:v>
                </c:pt>
                <c:pt idx="40">
                  <c:v>45289</c:v>
                </c:pt>
                <c:pt idx="41">
                  <c:v>43390</c:v>
                </c:pt>
                <c:pt idx="42">
                  <c:v>28792</c:v>
                </c:pt>
                <c:pt idx="43">
                  <c:v>12421</c:v>
                </c:pt>
                <c:pt idx="44">
                  <c:v>31185</c:v>
                </c:pt>
                <c:pt idx="45">
                  <c:v>40420</c:v>
                </c:pt>
                <c:pt idx="46">
                  <c:v>42885</c:v>
                </c:pt>
                <c:pt idx="47">
                  <c:v>31786</c:v>
                </c:pt>
                <c:pt idx="48">
                  <c:v>20138</c:v>
                </c:pt>
                <c:pt idx="49">
                  <c:v>29586</c:v>
                </c:pt>
                <c:pt idx="50">
                  <c:v>34791</c:v>
                </c:pt>
                <c:pt idx="51">
                  <c:v>29973</c:v>
                </c:pt>
                <c:pt idx="52">
                  <c:v>40011</c:v>
                </c:pt>
                <c:pt idx="53">
                  <c:v>38952</c:v>
                </c:pt>
                <c:pt idx="54">
                  <c:v>31306</c:v>
                </c:pt>
                <c:pt idx="55">
                  <c:v>14388</c:v>
                </c:pt>
                <c:pt idx="56">
                  <c:v>29299</c:v>
                </c:pt>
                <c:pt idx="57">
                  <c:v>38831</c:v>
                </c:pt>
                <c:pt idx="58">
                  <c:v>34041</c:v>
                </c:pt>
                <c:pt idx="59">
                  <c:v>26880</c:v>
                </c:pt>
                <c:pt idx="60">
                  <c:v>19286</c:v>
                </c:pt>
                <c:pt idx="61">
                  <c:v>27927</c:v>
                </c:pt>
                <c:pt idx="62">
                  <c:v>33898</c:v>
                </c:pt>
                <c:pt idx="63">
                  <c:v>29992</c:v>
                </c:pt>
                <c:pt idx="64">
                  <c:v>34979</c:v>
                </c:pt>
                <c:pt idx="65">
                  <c:v>36773</c:v>
                </c:pt>
                <c:pt idx="66">
                  <c:v>27562</c:v>
                </c:pt>
                <c:pt idx="67">
                  <c:v>11027</c:v>
                </c:pt>
                <c:pt idx="68">
                  <c:v>25490</c:v>
                </c:pt>
                <c:pt idx="69">
                  <c:v>33011</c:v>
                </c:pt>
                <c:pt idx="70">
                  <c:v>26688</c:v>
                </c:pt>
                <c:pt idx="71">
                  <c:v>24057</c:v>
                </c:pt>
                <c:pt idx="72">
                  <c:v>18863</c:v>
                </c:pt>
                <c:pt idx="73">
                  <c:v>20190</c:v>
                </c:pt>
                <c:pt idx="74">
                  <c:v>26443</c:v>
                </c:pt>
                <c:pt idx="75">
                  <c:v>26276</c:v>
                </c:pt>
                <c:pt idx="76">
                  <c:v>32986</c:v>
                </c:pt>
                <c:pt idx="77">
                  <c:v>31747</c:v>
                </c:pt>
                <c:pt idx="78">
                  <c:v>26789</c:v>
                </c:pt>
                <c:pt idx="79">
                  <c:v>10189</c:v>
                </c:pt>
                <c:pt idx="80">
                  <c:v>23465</c:v>
                </c:pt>
                <c:pt idx="81">
                  <c:v>30022</c:v>
                </c:pt>
                <c:pt idx="82">
                  <c:v>30503</c:v>
                </c:pt>
                <c:pt idx="83">
                  <c:v>22497</c:v>
                </c:pt>
                <c:pt idx="84">
                  <c:v>19713</c:v>
                </c:pt>
                <c:pt idx="85">
                  <c:v>21986</c:v>
                </c:pt>
                <c:pt idx="86">
                  <c:v>27066</c:v>
                </c:pt>
                <c:pt idx="87">
                  <c:v>23506</c:v>
                </c:pt>
                <c:pt idx="88">
                  <c:v>30901</c:v>
                </c:pt>
                <c:pt idx="89">
                  <c:v>27385</c:v>
                </c:pt>
                <c:pt idx="90">
                  <c:v>23730</c:v>
                </c:pt>
                <c:pt idx="91">
                  <c:v>9897</c:v>
                </c:pt>
                <c:pt idx="92">
                  <c:v>24093</c:v>
                </c:pt>
                <c:pt idx="93" formatCode="General">
                  <c:v>30202</c:v>
                </c:pt>
                <c:pt idx="94">
                  <c:v>29939</c:v>
                </c:pt>
                <c:pt idx="95">
                  <c:v>23625</c:v>
                </c:pt>
                <c:pt idx="96" formatCode="General">
                  <c:v>19861</c:v>
                </c:pt>
                <c:pt idx="97" formatCode="General">
                  <c:v>24262</c:v>
                </c:pt>
                <c:pt idx="98" formatCode="General">
                  <c:v>29307</c:v>
                </c:pt>
                <c:pt idx="99" formatCode="General">
                  <c:v>25689</c:v>
                </c:pt>
                <c:pt idx="100">
                  <c:v>31416</c:v>
                </c:pt>
                <c:pt idx="101">
                  <c:v>32125</c:v>
                </c:pt>
                <c:pt idx="102">
                  <c:v>29615</c:v>
                </c:pt>
                <c:pt idx="103">
                  <c:v>11291</c:v>
                </c:pt>
                <c:pt idx="104">
                  <c:v>26798</c:v>
                </c:pt>
                <c:pt idx="105">
                  <c:v>33229</c:v>
                </c:pt>
                <c:pt idx="106">
                  <c:v>30972</c:v>
                </c:pt>
                <c:pt idx="107">
                  <c:v>25019</c:v>
                </c:pt>
                <c:pt idx="108">
                  <c:v>19234</c:v>
                </c:pt>
                <c:pt idx="109">
                  <c:v>25684</c:v>
                </c:pt>
              </c:numCache>
            </c:numRef>
          </c:val>
          <c:smooth val="0"/>
        </c:ser>
        <c:dLbls>
          <c:showLegendKey val="0"/>
          <c:showVal val="0"/>
          <c:showCatName val="0"/>
          <c:showSerName val="0"/>
          <c:showPercent val="0"/>
          <c:showBubbleSize val="0"/>
        </c:dLbls>
        <c:marker val="1"/>
        <c:smooth val="0"/>
        <c:axId val="83847424"/>
        <c:axId val="83853312"/>
      </c:lineChart>
      <c:catAx>
        <c:axId val="83847424"/>
        <c:scaling>
          <c:orientation val="minMax"/>
        </c:scaling>
        <c:delete val="0"/>
        <c:axPos val="b"/>
        <c:numFmt formatCode="General" sourceLinked="1"/>
        <c:majorTickMark val="out"/>
        <c:minorTickMark val="none"/>
        <c:tickLblPos val="nextTo"/>
        <c:txPr>
          <a:bodyPr/>
          <a:lstStyle/>
          <a:p>
            <a:pPr>
              <a:defRPr>
                <a:latin typeface="Verdana" panose="020B0604030504040204" pitchFamily="34" charset="0"/>
                <a:ea typeface="Verdana" panose="020B0604030504040204" pitchFamily="34" charset="0"/>
                <a:cs typeface="Verdana" panose="020B0604030504040204" pitchFamily="34" charset="0"/>
              </a:defRPr>
            </a:pPr>
            <a:endParaRPr lang="it-IT"/>
          </a:p>
        </c:txPr>
        <c:crossAx val="83853312"/>
        <c:crosses val="autoZero"/>
        <c:auto val="1"/>
        <c:lblAlgn val="ctr"/>
        <c:lblOffset val="100"/>
        <c:noMultiLvlLbl val="0"/>
      </c:catAx>
      <c:valAx>
        <c:axId val="83853312"/>
        <c:scaling>
          <c:orientation val="minMax"/>
          <c:min val="5000"/>
        </c:scaling>
        <c:delete val="0"/>
        <c:axPos val="l"/>
        <c:majorGridlines/>
        <c:numFmt formatCode="#,##0" sourceLinked="1"/>
        <c:majorTickMark val="out"/>
        <c:minorTickMark val="none"/>
        <c:tickLblPos val="nextTo"/>
        <c:txPr>
          <a:bodyPr/>
          <a:lstStyle/>
          <a:p>
            <a:pPr>
              <a:defRPr>
                <a:latin typeface="Verdana" panose="020B0604030504040204" pitchFamily="34" charset="0"/>
                <a:ea typeface="Verdana" panose="020B0604030504040204" pitchFamily="34" charset="0"/>
                <a:cs typeface="Verdana" panose="020B0604030504040204" pitchFamily="34" charset="0"/>
              </a:defRPr>
            </a:pPr>
            <a:endParaRPr lang="it-IT"/>
          </a:p>
        </c:txPr>
        <c:crossAx val="83847424"/>
        <c:crosses val="autoZero"/>
        <c:crossBetween val="between"/>
      </c:valAx>
    </c:plotArea>
    <c:plotVisOnly val="1"/>
    <c:dispBlanksAs val="gap"/>
    <c:showDLblsOverMax val="0"/>
  </c:chart>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it-IT"/>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5.5788627749302371E-2"/>
          <c:y val="2.9463074065136013E-2"/>
          <c:w val="0.92294778905461894"/>
          <c:h val="0.78844227567974845"/>
        </c:manualLayout>
      </c:layout>
      <c:lineChart>
        <c:grouping val="standard"/>
        <c:varyColors val="0"/>
        <c:ser>
          <c:idx val="1"/>
          <c:order val="0"/>
          <c:tx>
            <c:strRef>
              <c:f>mensile!$B$13:$B$111</c:f>
              <c:strCache>
                <c:ptCount val="1"/>
                <c:pt idx="0">
                  <c:v>Dicembre Gennaio Febbraio Marzo Aprile Maggio Giugno Luglio Agosto Settembre Ottobre Novembre Dicembre Gennaio Febbraio Marzo Aprile Maggio Giugno Luglio Agosto Settembre Ottobre Novembre Dicembre Gennaio Febbraio Marzo Aprile Maggio Giugno Luglio Agosto </c:v>
                </c:pt>
              </c:strCache>
            </c:strRef>
          </c:tx>
          <c:spPr>
            <a:ln>
              <a:solidFill>
                <a:srgbClr val="002060"/>
              </a:solidFill>
            </a:ln>
          </c:spPr>
          <c:marker>
            <c:symbol val="square"/>
            <c:size val="4"/>
            <c:spPr>
              <a:noFill/>
              <a:ln>
                <a:noFill/>
              </a:ln>
            </c:spPr>
          </c:marker>
          <c:trendline>
            <c:spPr>
              <a:ln w="22225">
                <a:solidFill>
                  <a:srgbClr val="C00000"/>
                </a:solidFill>
              </a:ln>
            </c:spPr>
            <c:trendlineType val="linear"/>
            <c:dispRSqr val="0"/>
            <c:dispEq val="0"/>
          </c:trendline>
          <c:cat>
            <c:strRef>
              <c:f>mensile!$B$13:$B$111</c:f>
              <c:strCache>
                <c:ptCount val="99"/>
                <c:pt idx="0">
                  <c:v>Dicembre</c:v>
                </c:pt>
                <c:pt idx="1">
                  <c:v>Gennaio</c:v>
                </c:pt>
                <c:pt idx="2">
                  <c:v>Febbraio</c:v>
                </c:pt>
                <c:pt idx="3">
                  <c:v>Marzo</c:v>
                </c:pt>
                <c:pt idx="4">
                  <c:v>Aprile</c:v>
                </c:pt>
                <c:pt idx="5">
                  <c:v>Maggio</c:v>
                </c:pt>
                <c:pt idx="6">
                  <c:v>Giugno</c:v>
                </c:pt>
                <c:pt idx="7">
                  <c:v>Luglio</c:v>
                </c:pt>
                <c:pt idx="8">
                  <c:v>Agosto</c:v>
                </c:pt>
                <c:pt idx="9">
                  <c:v>Settembre</c:v>
                </c:pt>
                <c:pt idx="10">
                  <c:v>Ottobre</c:v>
                </c:pt>
                <c:pt idx="11">
                  <c:v>Novembre</c:v>
                </c:pt>
                <c:pt idx="12">
                  <c:v>Dicembre</c:v>
                </c:pt>
                <c:pt idx="13">
                  <c:v>Gennaio</c:v>
                </c:pt>
                <c:pt idx="14">
                  <c:v>Febbraio</c:v>
                </c:pt>
                <c:pt idx="15">
                  <c:v>Marzo</c:v>
                </c:pt>
                <c:pt idx="16">
                  <c:v>Aprile</c:v>
                </c:pt>
                <c:pt idx="17">
                  <c:v>Maggio</c:v>
                </c:pt>
                <c:pt idx="18">
                  <c:v>Giugno</c:v>
                </c:pt>
                <c:pt idx="19">
                  <c:v>Luglio</c:v>
                </c:pt>
                <c:pt idx="20">
                  <c:v>Agosto</c:v>
                </c:pt>
                <c:pt idx="21">
                  <c:v>Settembre</c:v>
                </c:pt>
                <c:pt idx="22">
                  <c:v>Ottobre</c:v>
                </c:pt>
                <c:pt idx="23">
                  <c:v>Novembre</c:v>
                </c:pt>
                <c:pt idx="24">
                  <c:v>Dicembre</c:v>
                </c:pt>
                <c:pt idx="25">
                  <c:v>Gennaio</c:v>
                </c:pt>
                <c:pt idx="26">
                  <c:v>Febbraio</c:v>
                </c:pt>
                <c:pt idx="27">
                  <c:v>Marzo</c:v>
                </c:pt>
                <c:pt idx="28">
                  <c:v>Aprile</c:v>
                </c:pt>
                <c:pt idx="29">
                  <c:v>Maggio</c:v>
                </c:pt>
                <c:pt idx="30">
                  <c:v>Giugno</c:v>
                </c:pt>
                <c:pt idx="31">
                  <c:v>Luglio</c:v>
                </c:pt>
                <c:pt idx="32">
                  <c:v>Agosto</c:v>
                </c:pt>
                <c:pt idx="33">
                  <c:v>Settembre</c:v>
                </c:pt>
                <c:pt idx="34">
                  <c:v>Ottobre</c:v>
                </c:pt>
                <c:pt idx="35">
                  <c:v>Novembre</c:v>
                </c:pt>
                <c:pt idx="36">
                  <c:v>Dicembre</c:v>
                </c:pt>
                <c:pt idx="37">
                  <c:v>Gennaio</c:v>
                </c:pt>
                <c:pt idx="38">
                  <c:v>Febbraio</c:v>
                </c:pt>
                <c:pt idx="39">
                  <c:v>Marzo</c:v>
                </c:pt>
                <c:pt idx="40">
                  <c:v>Aprile</c:v>
                </c:pt>
                <c:pt idx="41">
                  <c:v>Maggio</c:v>
                </c:pt>
                <c:pt idx="42">
                  <c:v>Giugno</c:v>
                </c:pt>
                <c:pt idx="43">
                  <c:v>Luglio</c:v>
                </c:pt>
                <c:pt idx="44">
                  <c:v>Agosto</c:v>
                </c:pt>
                <c:pt idx="45">
                  <c:v>Settembre</c:v>
                </c:pt>
                <c:pt idx="46">
                  <c:v>Ottobre</c:v>
                </c:pt>
                <c:pt idx="47">
                  <c:v>Novembre</c:v>
                </c:pt>
                <c:pt idx="48">
                  <c:v>Dicembre</c:v>
                </c:pt>
                <c:pt idx="49">
                  <c:v>Gennaio</c:v>
                </c:pt>
                <c:pt idx="50">
                  <c:v>Febbraio</c:v>
                </c:pt>
                <c:pt idx="51">
                  <c:v>Marzo</c:v>
                </c:pt>
                <c:pt idx="52">
                  <c:v>Aprile</c:v>
                </c:pt>
                <c:pt idx="53">
                  <c:v>Maggio</c:v>
                </c:pt>
                <c:pt idx="54">
                  <c:v>Giugno</c:v>
                </c:pt>
                <c:pt idx="55">
                  <c:v>Luglio</c:v>
                </c:pt>
                <c:pt idx="56">
                  <c:v>Agosto</c:v>
                </c:pt>
                <c:pt idx="57">
                  <c:v>Settembre</c:v>
                </c:pt>
                <c:pt idx="58">
                  <c:v>Ottobre</c:v>
                </c:pt>
                <c:pt idx="59">
                  <c:v>Novembre</c:v>
                </c:pt>
                <c:pt idx="60">
                  <c:v>Dicembre</c:v>
                </c:pt>
                <c:pt idx="61">
                  <c:v>Gennaio</c:v>
                </c:pt>
                <c:pt idx="62">
                  <c:v>Febbraio</c:v>
                </c:pt>
                <c:pt idx="63">
                  <c:v>Marzo</c:v>
                </c:pt>
                <c:pt idx="64">
                  <c:v>Aprile</c:v>
                </c:pt>
                <c:pt idx="65">
                  <c:v>Maggio</c:v>
                </c:pt>
                <c:pt idx="66">
                  <c:v>Giugno</c:v>
                </c:pt>
                <c:pt idx="67">
                  <c:v>Luglio</c:v>
                </c:pt>
                <c:pt idx="68">
                  <c:v>Agosto</c:v>
                </c:pt>
                <c:pt idx="69">
                  <c:v>Settembre</c:v>
                </c:pt>
                <c:pt idx="70">
                  <c:v>Ottobre</c:v>
                </c:pt>
                <c:pt idx="71">
                  <c:v>Novembre</c:v>
                </c:pt>
                <c:pt idx="72">
                  <c:v>Dicembre</c:v>
                </c:pt>
                <c:pt idx="73">
                  <c:v>Gennaio</c:v>
                </c:pt>
                <c:pt idx="74">
                  <c:v>Febbraio</c:v>
                </c:pt>
                <c:pt idx="75">
                  <c:v>Marzo</c:v>
                </c:pt>
                <c:pt idx="76">
                  <c:v>Aprile</c:v>
                </c:pt>
                <c:pt idx="77">
                  <c:v>Maggio</c:v>
                </c:pt>
                <c:pt idx="78">
                  <c:v>Giugno</c:v>
                </c:pt>
                <c:pt idx="79">
                  <c:v>Luglio</c:v>
                </c:pt>
                <c:pt idx="80">
                  <c:v>Agosto</c:v>
                </c:pt>
                <c:pt idx="81">
                  <c:v>Settembre</c:v>
                </c:pt>
                <c:pt idx="82">
                  <c:v>Ottobre</c:v>
                </c:pt>
                <c:pt idx="83">
                  <c:v>Novembre</c:v>
                </c:pt>
                <c:pt idx="84">
                  <c:v>Dicembre</c:v>
                </c:pt>
                <c:pt idx="85">
                  <c:v>Gennaio</c:v>
                </c:pt>
                <c:pt idx="86">
                  <c:v>Febbraio</c:v>
                </c:pt>
                <c:pt idx="87">
                  <c:v>Marzo</c:v>
                </c:pt>
                <c:pt idx="88">
                  <c:v>Aprile</c:v>
                </c:pt>
                <c:pt idx="89">
                  <c:v>Maggio</c:v>
                </c:pt>
                <c:pt idx="90">
                  <c:v>Giugno</c:v>
                </c:pt>
                <c:pt idx="91">
                  <c:v>Luglio</c:v>
                </c:pt>
                <c:pt idx="92">
                  <c:v>Agosto</c:v>
                </c:pt>
                <c:pt idx="93">
                  <c:v>Settembre</c:v>
                </c:pt>
                <c:pt idx="94">
                  <c:v>Ottobre</c:v>
                </c:pt>
                <c:pt idx="95">
                  <c:v>Novembre</c:v>
                </c:pt>
                <c:pt idx="96">
                  <c:v>Dicembre</c:v>
                </c:pt>
                <c:pt idx="97">
                  <c:v>Gennaio</c:v>
                </c:pt>
                <c:pt idx="98">
                  <c:v>Febbraio</c:v>
                </c:pt>
              </c:strCache>
            </c:strRef>
          </c:cat>
          <c:val>
            <c:numRef>
              <c:f>mensile!$D$13:$D$111</c:f>
              <c:numCache>
                <c:formatCode>#,##0</c:formatCode>
                <c:ptCount val="99"/>
                <c:pt idx="0">
                  <c:v>33204.5</c:v>
                </c:pt>
                <c:pt idx="1">
                  <c:v>33493.833333333336</c:v>
                </c:pt>
                <c:pt idx="2">
                  <c:v>33990.666666666664</c:v>
                </c:pt>
                <c:pt idx="3">
                  <c:v>33968.833333333336</c:v>
                </c:pt>
                <c:pt idx="4">
                  <c:v>34086.583333333336</c:v>
                </c:pt>
                <c:pt idx="5">
                  <c:v>34364.166666666664</c:v>
                </c:pt>
                <c:pt idx="6">
                  <c:v>34250.666666666664</c:v>
                </c:pt>
                <c:pt idx="7">
                  <c:v>34136.25</c:v>
                </c:pt>
                <c:pt idx="8">
                  <c:v>34045.75</c:v>
                </c:pt>
                <c:pt idx="9">
                  <c:v>34293.416666666664</c:v>
                </c:pt>
                <c:pt idx="10">
                  <c:v>34210.666666666664</c:v>
                </c:pt>
                <c:pt idx="11">
                  <c:v>33820.583333333336</c:v>
                </c:pt>
                <c:pt idx="12">
                  <c:v>33496.583333333336</c:v>
                </c:pt>
                <c:pt idx="13">
                  <c:v>32798.083333333336</c:v>
                </c:pt>
                <c:pt idx="14">
                  <c:v>32112.833333333332</c:v>
                </c:pt>
                <c:pt idx="15">
                  <c:v>31840.916666666668</c:v>
                </c:pt>
                <c:pt idx="16">
                  <c:v>31321.833333333332</c:v>
                </c:pt>
                <c:pt idx="17">
                  <c:v>30701.333333333332</c:v>
                </c:pt>
                <c:pt idx="18">
                  <c:v>30242.25</c:v>
                </c:pt>
                <c:pt idx="19">
                  <c:v>30013.333333333332</c:v>
                </c:pt>
                <c:pt idx="20">
                  <c:v>29997.25</c:v>
                </c:pt>
                <c:pt idx="21">
                  <c:v>30013.416666666668</c:v>
                </c:pt>
                <c:pt idx="22">
                  <c:v>29759.583333333332</c:v>
                </c:pt>
                <c:pt idx="23">
                  <c:v>30354.25</c:v>
                </c:pt>
                <c:pt idx="24">
                  <c:v>30904.083333333332</c:v>
                </c:pt>
                <c:pt idx="25">
                  <c:v>31011</c:v>
                </c:pt>
                <c:pt idx="26">
                  <c:v>31309.25</c:v>
                </c:pt>
                <c:pt idx="27">
                  <c:v>31728.583333333332</c:v>
                </c:pt>
                <c:pt idx="28">
                  <c:v>32157.75</c:v>
                </c:pt>
                <c:pt idx="29">
                  <c:v>32675.833333333332</c:v>
                </c:pt>
                <c:pt idx="30">
                  <c:v>33167.083333333336</c:v>
                </c:pt>
                <c:pt idx="31">
                  <c:v>33248</c:v>
                </c:pt>
                <c:pt idx="32">
                  <c:v>33286.333333333336</c:v>
                </c:pt>
                <c:pt idx="33">
                  <c:v>33271.75</c:v>
                </c:pt>
                <c:pt idx="34">
                  <c:v>33409.5</c:v>
                </c:pt>
                <c:pt idx="35">
                  <c:v>33432.166666666664</c:v>
                </c:pt>
                <c:pt idx="36">
                  <c:v>33288</c:v>
                </c:pt>
                <c:pt idx="37">
                  <c:v>33296.833333333336</c:v>
                </c:pt>
                <c:pt idx="38">
                  <c:v>33326.166666666664</c:v>
                </c:pt>
                <c:pt idx="39">
                  <c:v>32916.916666666664</c:v>
                </c:pt>
                <c:pt idx="40">
                  <c:v>32554.666666666668</c:v>
                </c:pt>
                <c:pt idx="41">
                  <c:v>32114.833333333332</c:v>
                </c:pt>
                <c:pt idx="42">
                  <c:v>31745</c:v>
                </c:pt>
                <c:pt idx="43">
                  <c:v>31954.5</c:v>
                </c:pt>
                <c:pt idx="44">
                  <c:v>32118.416666666668</c:v>
                </c:pt>
                <c:pt idx="45">
                  <c:v>31961.25</c:v>
                </c:pt>
                <c:pt idx="46">
                  <c:v>31828.833333333332</c:v>
                </c:pt>
                <c:pt idx="47">
                  <c:v>31091.833333333332</c:v>
                </c:pt>
                <c:pt idx="48">
                  <c:v>30683</c:v>
                </c:pt>
                <c:pt idx="49">
                  <c:v>30612</c:v>
                </c:pt>
                <c:pt idx="50">
                  <c:v>30473.75</c:v>
                </c:pt>
                <c:pt idx="51">
                  <c:v>30399.333333333332</c:v>
                </c:pt>
                <c:pt idx="52">
                  <c:v>30400.916666666668</c:v>
                </c:pt>
                <c:pt idx="53">
                  <c:v>29981.583333333332</c:v>
                </c:pt>
                <c:pt idx="54">
                  <c:v>29800</c:v>
                </c:pt>
                <c:pt idx="55">
                  <c:v>29488</c:v>
                </c:pt>
                <c:pt idx="56">
                  <c:v>29207.916666666668</c:v>
                </c:pt>
                <c:pt idx="57">
                  <c:v>28890.5</c:v>
                </c:pt>
                <c:pt idx="58">
                  <c:v>28405.5</c:v>
                </c:pt>
                <c:pt idx="59">
                  <c:v>27792.75</c:v>
                </c:pt>
                <c:pt idx="60">
                  <c:v>27557.5</c:v>
                </c:pt>
                <c:pt idx="61">
                  <c:v>27522.25</c:v>
                </c:pt>
                <c:pt idx="62">
                  <c:v>26877.5</c:v>
                </c:pt>
                <c:pt idx="63">
                  <c:v>26256.25</c:v>
                </c:pt>
                <c:pt idx="64">
                  <c:v>25946.583333333332</c:v>
                </c:pt>
                <c:pt idx="65">
                  <c:v>25780.5</c:v>
                </c:pt>
                <c:pt idx="66">
                  <c:v>25361.666666666668</c:v>
                </c:pt>
                <c:pt idx="67">
                  <c:v>25297.25</c:v>
                </c:pt>
                <c:pt idx="68">
                  <c:v>25227.416666666668</c:v>
                </c:pt>
                <c:pt idx="69">
                  <c:v>25058.666666666668</c:v>
                </c:pt>
                <c:pt idx="70">
                  <c:v>24809.583333333332</c:v>
                </c:pt>
                <c:pt idx="71">
                  <c:v>25127.5</c:v>
                </c:pt>
                <c:pt idx="72">
                  <c:v>24997.5</c:v>
                </c:pt>
                <c:pt idx="73">
                  <c:v>25068.333333333332</c:v>
                </c:pt>
                <c:pt idx="74">
                  <c:v>25218</c:v>
                </c:pt>
                <c:pt idx="75">
                  <c:v>25269.916666666668</c:v>
                </c:pt>
                <c:pt idx="76">
                  <c:v>25039.083333333332</c:v>
                </c:pt>
                <c:pt idx="77">
                  <c:v>24865.333333333332</c:v>
                </c:pt>
                <c:pt idx="78">
                  <c:v>24501.833333333332</c:v>
                </c:pt>
                <c:pt idx="79">
                  <c:v>24246.916666666668</c:v>
                </c:pt>
                <c:pt idx="80">
                  <c:v>24222.583333333332</c:v>
                </c:pt>
                <c:pt idx="81">
                  <c:v>24274.916666666668</c:v>
                </c:pt>
                <c:pt idx="82">
                  <c:v>24289.916666666668</c:v>
                </c:pt>
                <c:pt idx="83">
                  <c:v>24242.916666666668</c:v>
                </c:pt>
                <c:pt idx="84">
                  <c:v>24336.916666666668</c:v>
                </c:pt>
                <c:pt idx="85">
                  <c:v>24349.25</c:v>
                </c:pt>
                <c:pt idx="86">
                  <c:v>24538.916666666668</c:v>
                </c:pt>
                <c:pt idx="87">
                  <c:v>24725.666666666668</c:v>
                </c:pt>
                <c:pt idx="88">
                  <c:v>24907.583333333332</c:v>
                </c:pt>
                <c:pt idx="89">
                  <c:v>24950.5</c:v>
                </c:pt>
                <c:pt idx="90">
                  <c:v>25345.5</c:v>
                </c:pt>
                <c:pt idx="91">
                  <c:v>25835.916666666668</c:v>
                </c:pt>
                <c:pt idx="92">
                  <c:v>25952.083333333332</c:v>
                </c:pt>
                <c:pt idx="93">
                  <c:v>26177.5</c:v>
                </c:pt>
                <c:pt idx="94">
                  <c:v>26429.75</c:v>
                </c:pt>
                <c:pt idx="95">
                  <c:v>26515.833333333332</c:v>
                </c:pt>
                <c:pt idx="96">
                  <c:v>26632</c:v>
                </c:pt>
                <c:pt idx="97">
                  <c:v>26579.75</c:v>
                </c:pt>
                <c:pt idx="98">
                  <c:v>26698.25</c:v>
                </c:pt>
              </c:numCache>
            </c:numRef>
          </c:val>
          <c:smooth val="0"/>
        </c:ser>
        <c:dLbls>
          <c:showLegendKey val="0"/>
          <c:showVal val="0"/>
          <c:showCatName val="0"/>
          <c:showSerName val="0"/>
          <c:showPercent val="0"/>
          <c:showBubbleSize val="0"/>
        </c:dLbls>
        <c:marker val="1"/>
        <c:smooth val="0"/>
        <c:axId val="82357248"/>
        <c:axId val="82363136"/>
      </c:lineChart>
      <c:catAx>
        <c:axId val="82357248"/>
        <c:scaling>
          <c:orientation val="minMax"/>
        </c:scaling>
        <c:delete val="0"/>
        <c:axPos val="b"/>
        <c:numFmt formatCode="General" sourceLinked="1"/>
        <c:majorTickMark val="out"/>
        <c:minorTickMark val="none"/>
        <c:tickLblPos val="nextTo"/>
        <c:txPr>
          <a:bodyPr/>
          <a:lstStyle/>
          <a:p>
            <a:pPr>
              <a:defRPr>
                <a:latin typeface="Verdana" panose="020B0604030504040204" pitchFamily="34" charset="0"/>
                <a:ea typeface="Verdana" panose="020B0604030504040204" pitchFamily="34" charset="0"/>
                <a:cs typeface="Verdana" panose="020B0604030504040204" pitchFamily="34" charset="0"/>
              </a:defRPr>
            </a:pPr>
            <a:endParaRPr lang="it-IT"/>
          </a:p>
        </c:txPr>
        <c:crossAx val="82363136"/>
        <c:crosses val="autoZero"/>
        <c:auto val="0"/>
        <c:lblAlgn val="ctr"/>
        <c:lblOffset val="100"/>
        <c:noMultiLvlLbl val="0"/>
      </c:catAx>
      <c:valAx>
        <c:axId val="82363136"/>
        <c:scaling>
          <c:orientation val="minMax"/>
          <c:min val="5000"/>
        </c:scaling>
        <c:delete val="0"/>
        <c:axPos val="l"/>
        <c:majorGridlines/>
        <c:numFmt formatCode="#,##0" sourceLinked="1"/>
        <c:majorTickMark val="none"/>
        <c:minorTickMark val="none"/>
        <c:tickLblPos val="nextTo"/>
        <c:spPr>
          <a:ln w="9525">
            <a:solidFill>
              <a:schemeClr val="bg1">
                <a:lumMod val="65000"/>
              </a:schemeClr>
            </a:solidFill>
          </a:ln>
        </c:spPr>
        <c:txPr>
          <a:bodyPr/>
          <a:lstStyle/>
          <a:p>
            <a:pPr>
              <a:defRPr sz="1000">
                <a:latin typeface="Verdana" panose="020B0604030504040204" pitchFamily="34" charset="0"/>
                <a:ea typeface="Verdana" panose="020B0604030504040204" pitchFamily="34" charset="0"/>
                <a:cs typeface="Verdana" panose="020B0604030504040204" pitchFamily="34" charset="0"/>
              </a:defRPr>
            </a:pPr>
            <a:endParaRPr lang="it-IT"/>
          </a:p>
        </c:txPr>
        <c:crossAx val="82357248"/>
        <c:crosses val="autoZero"/>
        <c:crossBetween val="between"/>
      </c:valAx>
    </c:plotArea>
    <c:plotVisOnly val="1"/>
    <c:dispBlanksAs val="gap"/>
    <c:showDLblsOverMax val="0"/>
  </c:chart>
  <c:externalData r:id="rId1">
    <c:autoUpdate val="0"/>
  </c:externalData>
</c:chartSpace>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92514" name="Rectangle 2"/>
          <p:cNvSpPr>
            <a:spLocks noGrp="1" noChangeArrowheads="1"/>
          </p:cNvSpPr>
          <p:nvPr>
            <p:ph type="hdr" sz="quarter"/>
          </p:nvPr>
        </p:nvSpPr>
        <p:spPr bwMode="auto">
          <a:xfrm>
            <a:off x="0" y="1"/>
            <a:ext cx="2946400" cy="496888"/>
          </a:xfrm>
          <a:prstGeom prst="rect">
            <a:avLst/>
          </a:prstGeom>
          <a:noFill/>
          <a:ln w="9525">
            <a:noFill/>
            <a:miter lim="800000"/>
            <a:headEnd/>
            <a:tailEnd/>
          </a:ln>
        </p:spPr>
        <p:txBody>
          <a:bodyPr vert="horz" wrap="square" lIns="91498" tIns="45749" rIns="91498" bIns="45749" numCol="1" anchor="t" anchorCtr="0" compatLnSpc="1">
            <a:prstTxWarp prst="textNoShape">
              <a:avLst/>
            </a:prstTxWarp>
          </a:bodyPr>
          <a:lstStyle>
            <a:lvl1pPr algn="l">
              <a:defRPr sz="1200" b="0">
                <a:latin typeface="Arial" charset="0"/>
                <a:cs typeface="+mn-cs"/>
              </a:defRPr>
            </a:lvl1pPr>
          </a:lstStyle>
          <a:p>
            <a:pPr>
              <a:defRPr/>
            </a:pPr>
            <a:endParaRPr lang="en-US"/>
          </a:p>
        </p:txBody>
      </p:sp>
      <p:sp>
        <p:nvSpPr>
          <p:cNvPr id="192515" name="Rectangle 3"/>
          <p:cNvSpPr>
            <a:spLocks noGrp="1" noChangeArrowheads="1"/>
          </p:cNvSpPr>
          <p:nvPr>
            <p:ph type="dt" sz="quarter" idx="1"/>
          </p:nvPr>
        </p:nvSpPr>
        <p:spPr bwMode="auto">
          <a:xfrm>
            <a:off x="3849688" y="1"/>
            <a:ext cx="2946400" cy="496888"/>
          </a:xfrm>
          <a:prstGeom prst="rect">
            <a:avLst/>
          </a:prstGeom>
          <a:noFill/>
          <a:ln w="9525">
            <a:noFill/>
            <a:miter lim="800000"/>
            <a:headEnd/>
            <a:tailEnd/>
          </a:ln>
        </p:spPr>
        <p:txBody>
          <a:bodyPr vert="horz" wrap="square" lIns="91498" tIns="45749" rIns="91498" bIns="45749" numCol="1" anchor="t" anchorCtr="0" compatLnSpc="1">
            <a:prstTxWarp prst="textNoShape">
              <a:avLst/>
            </a:prstTxWarp>
          </a:bodyPr>
          <a:lstStyle>
            <a:lvl1pPr algn="r">
              <a:defRPr sz="1200" b="0">
                <a:latin typeface="Arial" charset="0"/>
                <a:cs typeface="+mn-cs"/>
              </a:defRPr>
            </a:lvl1pPr>
          </a:lstStyle>
          <a:p>
            <a:pPr>
              <a:defRPr/>
            </a:pPr>
            <a:endParaRPr lang="en-US"/>
          </a:p>
        </p:txBody>
      </p:sp>
      <p:sp>
        <p:nvSpPr>
          <p:cNvPr id="192516" name="Rectangle 4"/>
          <p:cNvSpPr>
            <a:spLocks noGrp="1" noChangeArrowheads="1"/>
          </p:cNvSpPr>
          <p:nvPr>
            <p:ph type="ftr" sz="quarter" idx="2"/>
          </p:nvPr>
        </p:nvSpPr>
        <p:spPr bwMode="auto">
          <a:xfrm>
            <a:off x="0" y="9429751"/>
            <a:ext cx="2946400" cy="496888"/>
          </a:xfrm>
          <a:prstGeom prst="rect">
            <a:avLst/>
          </a:prstGeom>
          <a:noFill/>
          <a:ln w="9525">
            <a:noFill/>
            <a:miter lim="800000"/>
            <a:headEnd/>
            <a:tailEnd/>
          </a:ln>
        </p:spPr>
        <p:txBody>
          <a:bodyPr vert="horz" wrap="square" lIns="91498" tIns="45749" rIns="91498" bIns="45749" numCol="1" anchor="b" anchorCtr="0" compatLnSpc="1">
            <a:prstTxWarp prst="textNoShape">
              <a:avLst/>
            </a:prstTxWarp>
          </a:bodyPr>
          <a:lstStyle>
            <a:lvl1pPr algn="l">
              <a:defRPr sz="1200" b="0">
                <a:latin typeface="Arial" charset="0"/>
                <a:cs typeface="+mn-cs"/>
              </a:defRPr>
            </a:lvl1pPr>
          </a:lstStyle>
          <a:p>
            <a:pPr>
              <a:defRPr/>
            </a:pPr>
            <a:endParaRPr lang="en-US"/>
          </a:p>
        </p:txBody>
      </p:sp>
      <p:sp>
        <p:nvSpPr>
          <p:cNvPr id="192517" name="Rectangle 5"/>
          <p:cNvSpPr>
            <a:spLocks noGrp="1" noChangeArrowheads="1"/>
          </p:cNvSpPr>
          <p:nvPr>
            <p:ph type="sldNum" sz="quarter" idx="3"/>
          </p:nvPr>
        </p:nvSpPr>
        <p:spPr bwMode="auto">
          <a:xfrm>
            <a:off x="3849688" y="9429751"/>
            <a:ext cx="2946400" cy="496888"/>
          </a:xfrm>
          <a:prstGeom prst="rect">
            <a:avLst/>
          </a:prstGeom>
          <a:noFill/>
          <a:ln w="9525">
            <a:noFill/>
            <a:miter lim="800000"/>
            <a:headEnd/>
            <a:tailEnd/>
          </a:ln>
        </p:spPr>
        <p:txBody>
          <a:bodyPr vert="horz" wrap="square" lIns="91498" tIns="45749" rIns="91498" bIns="45749" numCol="1" anchor="b" anchorCtr="0" compatLnSpc="1">
            <a:prstTxWarp prst="textNoShape">
              <a:avLst/>
            </a:prstTxWarp>
          </a:bodyPr>
          <a:lstStyle>
            <a:lvl1pPr algn="r">
              <a:defRPr sz="1200" b="0">
                <a:latin typeface="Arial" charset="0"/>
                <a:cs typeface="+mn-cs"/>
              </a:defRPr>
            </a:lvl1pPr>
          </a:lstStyle>
          <a:p>
            <a:pPr>
              <a:defRPr/>
            </a:pPr>
            <a:fld id="{34CA06CC-DF2B-4766-BFC7-FDC658E828BC}" type="slidenum">
              <a:rPr lang="it-IT"/>
              <a:pPr>
                <a:defRPr/>
              </a:pPr>
              <a:t>‹N›</a:t>
            </a:fld>
            <a:endParaRPr lang="it-IT"/>
          </a:p>
        </p:txBody>
      </p:sp>
    </p:spTree>
    <p:extLst>
      <p:ext uri="{BB962C8B-B14F-4D97-AF65-F5344CB8AC3E}">
        <p14:creationId xmlns:p14="http://schemas.microsoft.com/office/powerpoint/2010/main" val="132560417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8" name="Rectangle 2"/>
          <p:cNvSpPr>
            <a:spLocks noGrp="1" noChangeArrowheads="1"/>
          </p:cNvSpPr>
          <p:nvPr>
            <p:ph type="hdr" sz="quarter"/>
          </p:nvPr>
        </p:nvSpPr>
        <p:spPr bwMode="auto">
          <a:xfrm>
            <a:off x="0" y="1"/>
            <a:ext cx="2946400" cy="496888"/>
          </a:xfrm>
          <a:prstGeom prst="rect">
            <a:avLst/>
          </a:prstGeom>
          <a:noFill/>
          <a:ln w="9525">
            <a:noFill/>
            <a:miter lim="800000"/>
            <a:headEnd/>
            <a:tailEnd/>
          </a:ln>
        </p:spPr>
        <p:txBody>
          <a:bodyPr vert="horz" wrap="square" lIns="91498" tIns="45749" rIns="91498" bIns="45749" numCol="1" anchor="t" anchorCtr="0" compatLnSpc="1">
            <a:prstTxWarp prst="textNoShape">
              <a:avLst/>
            </a:prstTxWarp>
          </a:bodyPr>
          <a:lstStyle>
            <a:lvl1pPr algn="l">
              <a:defRPr sz="1200" b="0">
                <a:latin typeface="Arial" charset="0"/>
                <a:cs typeface="+mn-cs"/>
              </a:defRPr>
            </a:lvl1pPr>
          </a:lstStyle>
          <a:p>
            <a:pPr>
              <a:defRPr/>
            </a:pPr>
            <a:endParaRPr lang="en-US"/>
          </a:p>
        </p:txBody>
      </p:sp>
      <p:sp>
        <p:nvSpPr>
          <p:cNvPr id="9219" name="Rectangle 3"/>
          <p:cNvSpPr>
            <a:spLocks noGrp="1" noChangeArrowheads="1"/>
          </p:cNvSpPr>
          <p:nvPr>
            <p:ph type="dt" idx="1"/>
          </p:nvPr>
        </p:nvSpPr>
        <p:spPr bwMode="auto">
          <a:xfrm>
            <a:off x="3849688" y="1"/>
            <a:ext cx="2946400" cy="496888"/>
          </a:xfrm>
          <a:prstGeom prst="rect">
            <a:avLst/>
          </a:prstGeom>
          <a:noFill/>
          <a:ln w="9525">
            <a:noFill/>
            <a:miter lim="800000"/>
            <a:headEnd/>
            <a:tailEnd/>
          </a:ln>
        </p:spPr>
        <p:txBody>
          <a:bodyPr vert="horz" wrap="square" lIns="91498" tIns="45749" rIns="91498" bIns="45749" numCol="1" anchor="t" anchorCtr="0" compatLnSpc="1">
            <a:prstTxWarp prst="textNoShape">
              <a:avLst/>
            </a:prstTxWarp>
          </a:bodyPr>
          <a:lstStyle>
            <a:lvl1pPr algn="r">
              <a:defRPr sz="1200" b="0">
                <a:latin typeface="Arial" charset="0"/>
                <a:cs typeface="+mn-cs"/>
              </a:defRPr>
            </a:lvl1pPr>
          </a:lstStyle>
          <a:p>
            <a:pPr>
              <a:defRPr/>
            </a:pPr>
            <a:endParaRPr lang="en-US"/>
          </a:p>
        </p:txBody>
      </p:sp>
      <p:sp>
        <p:nvSpPr>
          <p:cNvPr id="9220" name="Rectangle 4"/>
          <p:cNvSpPr>
            <a:spLocks noGrp="1" noRot="1" noChangeAspect="1" noChangeArrowheads="1" noTextEdit="1"/>
          </p:cNvSpPr>
          <p:nvPr>
            <p:ph type="sldImg" idx="2"/>
          </p:nvPr>
        </p:nvSpPr>
        <p:spPr bwMode="auto">
          <a:xfrm>
            <a:off x="917575" y="742950"/>
            <a:ext cx="4964113" cy="3724275"/>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221" name="Rectangle 5"/>
          <p:cNvSpPr>
            <a:spLocks noGrp="1" noChangeArrowheads="1"/>
          </p:cNvSpPr>
          <p:nvPr>
            <p:ph type="body" sz="quarter" idx="3"/>
          </p:nvPr>
        </p:nvSpPr>
        <p:spPr bwMode="auto">
          <a:xfrm>
            <a:off x="679450" y="4714875"/>
            <a:ext cx="5438775" cy="4470400"/>
          </a:xfrm>
          <a:prstGeom prst="rect">
            <a:avLst/>
          </a:prstGeom>
          <a:noFill/>
          <a:ln w="9525">
            <a:noFill/>
            <a:miter lim="800000"/>
            <a:headEnd/>
            <a:tailEnd/>
          </a:ln>
        </p:spPr>
        <p:txBody>
          <a:bodyPr vert="horz" wrap="square" lIns="91498" tIns="45749" rIns="91498" bIns="45749" numCol="1" anchor="t" anchorCtr="0" compatLnSpc="1">
            <a:prstTxWarp prst="textNoShape">
              <a:avLst/>
            </a:prstTxWarp>
          </a:bodyPr>
          <a:lstStyle/>
          <a:p>
            <a:pPr lvl="0"/>
            <a:r>
              <a:rPr lang="it-IT" noProof="0" smtClean="0"/>
              <a:t>Fare clic per modificare gli stili del testo dello schema</a:t>
            </a:r>
          </a:p>
          <a:p>
            <a:pPr lvl="1"/>
            <a:r>
              <a:rPr lang="it-IT" noProof="0" smtClean="0"/>
              <a:t>Secondo livello</a:t>
            </a:r>
          </a:p>
          <a:p>
            <a:pPr lvl="2"/>
            <a:r>
              <a:rPr lang="it-IT" noProof="0" smtClean="0"/>
              <a:t>Terzo livello</a:t>
            </a:r>
          </a:p>
          <a:p>
            <a:pPr lvl="3"/>
            <a:r>
              <a:rPr lang="it-IT" noProof="0" smtClean="0"/>
              <a:t>Quarto livello</a:t>
            </a:r>
          </a:p>
          <a:p>
            <a:pPr lvl="4"/>
            <a:r>
              <a:rPr lang="it-IT" noProof="0" smtClean="0"/>
              <a:t>Quinto livello</a:t>
            </a:r>
          </a:p>
        </p:txBody>
      </p:sp>
      <p:sp>
        <p:nvSpPr>
          <p:cNvPr id="9222" name="Rectangle 6"/>
          <p:cNvSpPr>
            <a:spLocks noGrp="1" noChangeArrowheads="1"/>
          </p:cNvSpPr>
          <p:nvPr>
            <p:ph type="ftr" sz="quarter" idx="4"/>
          </p:nvPr>
        </p:nvSpPr>
        <p:spPr bwMode="auto">
          <a:xfrm>
            <a:off x="0" y="9429751"/>
            <a:ext cx="2946400" cy="496888"/>
          </a:xfrm>
          <a:prstGeom prst="rect">
            <a:avLst/>
          </a:prstGeom>
          <a:noFill/>
          <a:ln w="9525">
            <a:noFill/>
            <a:miter lim="800000"/>
            <a:headEnd/>
            <a:tailEnd/>
          </a:ln>
        </p:spPr>
        <p:txBody>
          <a:bodyPr vert="horz" wrap="square" lIns="91498" tIns="45749" rIns="91498" bIns="45749" numCol="1" anchor="b" anchorCtr="0" compatLnSpc="1">
            <a:prstTxWarp prst="textNoShape">
              <a:avLst/>
            </a:prstTxWarp>
          </a:bodyPr>
          <a:lstStyle>
            <a:lvl1pPr algn="l">
              <a:defRPr sz="1200" b="0">
                <a:latin typeface="Arial" charset="0"/>
                <a:cs typeface="+mn-cs"/>
              </a:defRPr>
            </a:lvl1pPr>
          </a:lstStyle>
          <a:p>
            <a:pPr>
              <a:defRPr/>
            </a:pPr>
            <a:endParaRPr lang="en-US"/>
          </a:p>
        </p:txBody>
      </p:sp>
      <p:sp>
        <p:nvSpPr>
          <p:cNvPr id="9223" name="Rectangle 7"/>
          <p:cNvSpPr>
            <a:spLocks noGrp="1" noChangeArrowheads="1"/>
          </p:cNvSpPr>
          <p:nvPr>
            <p:ph type="sldNum" sz="quarter" idx="5"/>
          </p:nvPr>
        </p:nvSpPr>
        <p:spPr bwMode="auto">
          <a:xfrm>
            <a:off x="3849688" y="9429751"/>
            <a:ext cx="2946400" cy="496888"/>
          </a:xfrm>
          <a:prstGeom prst="rect">
            <a:avLst/>
          </a:prstGeom>
          <a:noFill/>
          <a:ln w="9525">
            <a:noFill/>
            <a:miter lim="800000"/>
            <a:headEnd/>
            <a:tailEnd/>
          </a:ln>
        </p:spPr>
        <p:txBody>
          <a:bodyPr vert="horz" wrap="square" lIns="91498" tIns="45749" rIns="91498" bIns="45749" numCol="1" anchor="b" anchorCtr="0" compatLnSpc="1">
            <a:prstTxWarp prst="textNoShape">
              <a:avLst/>
            </a:prstTxWarp>
          </a:bodyPr>
          <a:lstStyle>
            <a:lvl1pPr algn="r">
              <a:defRPr sz="1200" b="0">
                <a:latin typeface="Arial" charset="0"/>
                <a:cs typeface="+mn-cs"/>
              </a:defRPr>
            </a:lvl1pPr>
          </a:lstStyle>
          <a:p>
            <a:pPr>
              <a:defRPr/>
            </a:pPr>
            <a:fld id="{1C1303C6-5D75-4EB5-AB33-C6E03672B972}" type="slidenum">
              <a:rPr lang="it-IT"/>
              <a:pPr>
                <a:defRPr/>
              </a:pPr>
              <a:t>‹N›</a:t>
            </a:fld>
            <a:endParaRPr lang="it-IT"/>
          </a:p>
        </p:txBody>
      </p:sp>
    </p:spTree>
    <p:extLst>
      <p:ext uri="{BB962C8B-B14F-4D97-AF65-F5344CB8AC3E}">
        <p14:creationId xmlns:p14="http://schemas.microsoft.com/office/powerpoint/2010/main" val="671796062"/>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7"/>
          <p:cNvSpPr>
            <a:spLocks noGrp="1" noChangeArrowheads="1"/>
          </p:cNvSpPr>
          <p:nvPr>
            <p:ph type="sldNum" sz="quarter" idx="5"/>
          </p:nvPr>
        </p:nvSpPr>
        <p:spPr/>
        <p:txBody>
          <a:bodyPr/>
          <a:lstStyle/>
          <a:p>
            <a:pPr>
              <a:defRPr/>
            </a:pPr>
            <a:fld id="{467B8966-1211-4F81-BE43-6E7236B1023C}" type="slidenum">
              <a:rPr lang="it-IT" smtClean="0"/>
              <a:pPr>
                <a:defRPr/>
              </a:pPr>
              <a:t>2</a:t>
            </a:fld>
            <a:endParaRPr lang="it-IT" smtClean="0"/>
          </a:p>
        </p:txBody>
      </p:sp>
      <p:sp>
        <p:nvSpPr>
          <p:cNvPr id="10243" name="Rectangle 2"/>
          <p:cNvSpPr>
            <a:spLocks noGrp="1" noRot="1" noChangeAspect="1" noChangeArrowheads="1" noTextEdit="1"/>
          </p:cNvSpPr>
          <p:nvPr>
            <p:ph type="sldImg"/>
          </p:nvPr>
        </p:nvSpPr>
        <p:spPr>
          <a:ln/>
        </p:spPr>
      </p:sp>
      <p:sp>
        <p:nvSpPr>
          <p:cNvPr id="1024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it-IT"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smtClean="0"/>
              <a:t>Click to edit Master title style</a:t>
            </a:r>
            <a:endParaRPr lang="it-IT"/>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it-IT"/>
          </a:p>
        </p:txBody>
      </p:sp>
    </p:spTree>
    <p:extLst>
      <p:ext uri="{BB962C8B-B14F-4D97-AF65-F5344CB8AC3E}">
        <p14:creationId xmlns:p14="http://schemas.microsoft.com/office/powerpoint/2010/main" val="3207383598"/>
      </p:ext>
    </p:extLst>
  </p:cSld>
  <p:clrMapOvr>
    <a:masterClrMapping/>
  </p:clrMapOvr>
  <p:transition spd="med">
    <p:strips dir="rd"/>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it-IT"/>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t-IT"/>
          </a:p>
        </p:txBody>
      </p:sp>
    </p:spTree>
    <p:extLst>
      <p:ext uri="{BB962C8B-B14F-4D97-AF65-F5344CB8AC3E}">
        <p14:creationId xmlns:p14="http://schemas.microsoft.com/office/powerpoint/2010/main" val="736176967"/>
      </p:ext>
    </p:extLst>
  </p:cSld>
  <p:clrMapOvr>
    <a:masterClrMapping/>
  </p:clrMapOvr>
  <p:transition spd="med">
    <p:strips dir="rd"/>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53200" y="274638"/>
            <a:ext cx="2133600" cy="5211762"/>
          </a:xfrm>
          <a:prstGeom prst="rect">
            <a:avLst/>
          </a:prstGeom>
        </p:spPr>
        <p:txBody>
          <a:bodyPr vert="eaVert"/>
          <a:lstStyle/>
          <a:p>
            <a:r>
              <a:rPr lang="en-US" smtClean="0"/>
              <a:t>Click to edit Master title style</a:t>
            </a:r>
            <a:endParaRPr lang="it-IT"/>
          </a:p>
        </p:txBody>
      </p:sp>
      <p:sp>
        <p:nvSpPr>
          <p:cNvPr id="3" name="Vertical Text Placeholder 2"/>
          <p:cNvSpPr>
            <a:spLocks noGrp="1"/>
          </p:cNvSpPr>
          <p:nvPr>
            <p:ph type="body" orient="vert" idx="1"/>
          </p:nvPr>
        </p:nvSpPr>
        <p:spPr>
          <a:xfrm>
            <a:off x="152400" y="274638"/>
            <a:ext cx="6248400" cy="521176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t-IT"/>
          </a:p>
        </p:txBody>
      </p:sp>
    </p:spTree>
    <p:extLst>
      <p:ext uri="{BB962C8B-B14F-4D97-AF65-F5344CB8AC3E}">
        <p14:creationId xmlns:p14="http://schemas.microsoft.com/office/powerpoint/2010/main" val="495779852"/>
      </p:ext>
    </p:extLst>
  </p:cSld>
  <p:clrMapOvr>
    <a:masterClrMapping/>
  </p:clrMapOvr>
  <p:transition spd="med">
    <p:strips dir="rd"/>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it-IT"/>
          </a:p>
        </p:txBody>
      </p:sp>
      <p:sp>
        <p:nvSpPr>
          <p:cNvPr id="3" name="Table Placeholder 2"/>
          <p:cNvSpPr>
            <a:spLocks noGrp="1"/>
          </p:cNvSpPr>
          <p:nvPr>
            <p:ph type="tbl" idx="1"/>
          </p:nvPr>
        </p:nvSpPr>
        <p:spPr>
          <a:xfrm>
            <a:off x="152400" y="1371600"/>
            <a:ext cx="7772400" cy="4114800"/>
          </a:xfrm>
        </p:spPr>
        <p:txBody>
          <a:bodyPr/>
          <a:lstStyle/>
          <a:p>
            <a:pPr lvl="0"/>
            <a:endParaRPr lang="it-IT" noProof="0" smtClean="0"/>
          </a:p>
        </p:txBody>
      </p:sp>
    </p:spTree>
    <p:extLst>
      <p:ext uri="{BB962C8B-B14F-4D97-AF65-F5344CB8AC3E}">
        <p14:creationId xmlns:p14="http://schemas.microsoft.com/office/powerpoint/2010/main" val="2665872679"/>
      </p:ext>
    </p:extLst>
  </p:cSld>
  <p:clrMapOvr>
    <a:masterClrMapping/>
  </p:clrMapOvr>
  <p:transition spd="med">
    <p:strips dir="rd"/>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smtClean="0"/>
              <a:t>Click to edit Master title style</a:t>
            </a:r>
            <a:endParaRPr lang="it-IT"/>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it-IT"/>
          </a:p>
        </p:txBody>
      </p:sp>
    </p:spTree>
    <p:extLst>
      <p:ext uri="{BB962C8B-B14F-4D97-AF65-F5344CB8AC3E}">
        <p14:creationId xmlns:p14="http://schemas.microsoft.com/office/powerpoint/2010/main" val="2278589816"/>
      </p:ext>
    </p:extLst>
  </p:cSld>
  <p:clrMapOvr>
    <a:masterClrMapping/>
  </p:clrMapOvr>
  <p:transition spd="med">
    <p:strips dir="rd"/>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it-IT"/>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t-IT"/>
          </a:p>
        </p:txBody>
      </p:sp>
    </p:spTree>
    <p:extLst>
      <p:ext uri="{BB962C8B-B14F-4D97-AF65-F5344CB8AC3E}">
        <p14:creationId xmlns:p14="http://schemas.microsoft.com/office/powerpoint/2010/main" val="477826689"/>
      </p:ext>
    </p:extLst>
  </p:cSld>
  <p:clrMapOvr>
    <a:masterClrMapping/>
  </p:clrMapOvr>
  <p:transition spd="med">
    <p:strips dir="rd"/>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en-US" smtClean="0"/>
              <a:t>Click to edit Master title style</a:t>
            </a:r>
            <a:endParaRPr lang="it-IT"/>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3679306583"/>
      </p:ext>
    </p:extLst>
  </p:cSld>
  <p:clrMapOvr>
    <a:masterClrMapping/>
  </p:clrMapOvr>
  <p:transition spd="med">
    <p:strips dir="rd"/>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it-IT"/>
          </a:p>
        </p:txBody>
      </p:sp>
      <p:sp>
        <p:nvSpPr>
          <p:cNvPr id="3" name="Content Placeholder 2"/>
          <p:cNvSpPr>
            <a:spLocks noGrp="1"/>
          </p:cNvSpPr>
          <p:nvPr>
            <p:ph sz="half" idx="1"/>
          </p:nvPr>
        </p:nvSpPr>
        <p:spPr>
          <a:xfrm>
            <a:off x="152400" y="13716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t-IT"/>
          </a:p>
        </p:txBody>
      </p:sp>
      <p:sp>
        <p:nvSpPr>
          <p:cNvPr id="4" name="Content Placeholder 3"/>
          <p:cNvSpPr>
            <a:spLocks noGrp="1"/>
          </p:cNvSpPr>
          <p:nvPr>
            <p:ph sz="half" idx="2"/>
          </p:nvPr>
        </p:nvSpPr>
        <p:spPr>
          <a:xfrm>
            <a:off x="4114800" y="13716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t-IT"/>
          </a:p>
        </p:txBody>
      </p:sp>
    </p:spTree>
    <p:extLst>
      <p:ext uri="{BB962C8B-B14F-4D97-AF65-F5344CB8AC3E}">
        <p14:creationId xmlns:p14="http://schemas.microsoft.com/office/powerpoint/2010/main" val="134450887"/>
      </p:ext>
    </p:extLst>
  </p:cSld>
  <p:clrMapOvr>
    <a:masterClrMapping/>
  </p:clrMapOvr>
  <p:transition spd="med">
    <p:strips dir="rd"/>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lvl1pPr>
              <a:defRPr/>
            </a:lvl1pPr>
          </a:lstStyle>
          <a:p>
            <a:r>
              <a:rPr lang="en-US" smtClean="0"/>
              <a:t>Click to edit Master title style</a:t>
            </a:r>
            <a:endParaRPr lang="it-IT"/>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t-IT"/>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t-IT"/>
          </a:p>
        </p:txBody>
      </p:sp>
    </p:spTree>
    <p:extLst>
      <p:ext uri="{BB962C8B-B14F-4D97-AF65-F5344CB8AC3E}">
        <p14:creationId xmlns:p14="http://schemas.microsoft.com/office/powerpoint/2010/main" val="2782738116"/>
      </p:ext>
    </p:extLst>
  </p:cSld>
  <p:clrMapOvr>
    <a:masterClrMapping/>
  </p:clrMapOvr>
  <p:transition spd="med">
    <p:strips dir="rd"/>
  </p:transition>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it-IT"/>
          </a:p>
        </p:txBody>
      </p:sp>
    </p:spTree>
    <p:extLst>
      <p:ext uri="{BB962C8B-B14F-4D97-AF65-F5344CB8AC3E}">
        <p14:creationId xmlns:p14="http://schemas.microsoft.com/office/powerpoint/2010/main" val="3317409807"/>
      </p:ext>
    </p:extLst>
  </p:cSld>
  <p:clrMapOvr>
    <a:masterClrMapping/>
  </p:clrMapOvr>
  <p:transition spd="med">
    <p:strips dir="rd"/>
  </p:transition>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835837974"/>
      </p:ext>
    </p:extLst>
  </p:cSld>
  <p:clrMapOvr>
    <a:masterClrMapping/>
  </p:clrMapOvr>
  <p:transition spd="med">
    <p:strips dir="rd"/>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it-IT"/>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t-IT"/>
          </a:p>
        </p:txBody>
      </p:sp>
    </p:spTree>
    <p:extLst>
      <p:ext uri="{BB962C8B-B14F-4D97-AF65-F5344CB8AC3E}">
        <p14:creationId xmlns:p14="http://schemas.microsoft.com/office/powerpoint/2010/main" val="3531459494"/>
      </p:ext>
    </p:extLst>
  </p:cSld>
  <p:clrMapOvr>
    <a:masterClrMapping/>
  </p:clrMapOvr>
  <p:transition spd="med">
    <p:strips dir="rd"/>
  </p:transition>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a:prstGeom prst="rect">
            <a:avLst/>
          </a:prstGeom>
        </p:spPr>
        <p:txBody>
          <a:bodyPr anchor="b"/>
          <a:lstStyle>
            <a:lvl1pPr algn="l">
              <a:defRPr sz="2000" b="1"/>
            </a:lvl1pPr>
          </a:lstStyle>
          <a:p>
            <a:r>
              <a:rPr lang="en-US" smtClean="0"/>
              <a:t>Click to edit Master title style</a:t>
            </a:r>
            <a:endParaRPr lang="it-IT"/>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t-IT"/>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59954045"/>
      </p:ext>
    </p:extLst>
  </p:cSld>
  <p:clrMapOvr>
    <a:masterClrMapping/>
  </p:clrMapOvr>
  <p:transition spd="med">
    <p:strips dir="rd"/>
  </p:transition>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anchor="b"/>
          <a:lstStyle>
            <a:lvl1pPr algn="l">
              <a:defRPr sz="2000" b="1"/>
            </a:lvl1pPr>
          </a:lstStyle>
          <a:p>
            <a:r>
              <a:rPr lang="en-US" smtClean="0"/>
              <a:t>Click to edit Master title style</a:t>
            </a:r>
            <a:endParaRPr lang="it-IT"/>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it-IT"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960230347"/>
      </p:ext>
    </p:extLst>
  </p:cSld>
  <p:clrMapOvr>
    <a:masterClrMapping/>
  </p:clrMapOvr>
  <p:transition spd="med">
    <p:strips dir="rd"/>
  </p:transition>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it-IT"/>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t-IT"/>
          </a:p>
        </p:txBody>
      </p:sp>
    </p:spTree>
    <p:extLst>
      <p:ext uri="{BB962C8B-B14F-4D97-AF65-F5344CB8AC3E}">
        <p14:creationId xmlns:p14="http://schemas.microsoft.com/office/powerpoint/2010/main" val="3151677282"/>
      </p:ext>
    </p:extLst>
  </p:cSld>
  <p:clrMapOvr>
    <a:masterClrMapping/>
  </p:clrMapOvr>
  <p:transition spd="med">
    <p:strips dir="rd"/>
  </p:transition>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53200" y="274638"/>
            <a:ext cx="2133600" cy="5211762"/>
          </a:xfrm>
          <a:prstGeom prst="rect">
            <a:avLst/>
          </a:prstGeom>
        </p:spPr>
        <p:txBody>
          <a:bodyPr vert="eaVert"/>
          <a:lstStyle/>
          <a:p>
            <a:r>
              <a:rPr lang="en-US" smtClean="0"/>
              <a:t>Click to edit Master title style</a:t>
            </a:r>
            <a:endParaRPr lang="it-IT"/>
          </a:p>
        </p:txBody>
      </p:sp>
      <p:sp>
        <p:nvSpPr>
          <p:cNvPr id="3" name="Vertical Text Placeholder 2"/>
          <p:cNvSpPr>
            <a:spLocks noGrp="1"/>
          </p:cNvSpPr>
          <p:nvPr>
            <p:ph type="body" orient="vert" idx="1"/>
          </p:nvPr>
        </p:nvSpPr>
        <p:spPr>
          <a:xfrm>
            <a:off x="152400" y="274638"/>
            <a:ext cx="6248400" cy="521176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t-IT"/>
          </a:p>
        </p:txBody>
      </p:sp>
    </p:spTree>
    <p:extLst>
      <p:ext uri="{BB962C8B-B14F-4D97-AF65-F5344CB8AC3E}">
        <p14:creationId xmlns:p14="http://schemas.microsoft.com/office/powerpoint/2010/main" val="681808767"/>
      </p:ext>
    </p:extLst>
  </p:cSld>
  <p:clrMapOvr>
    <a:masterClrMapping/>
  </p:clrMapOvr>
  <p:transition spd="med">
    <p:strips dir="rd"/>
  </p:transition>
</p:sldLayout>
</file>

<file path=ppt/slideLayouts/slideLayout24.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it-IT"/>
          </a:p>
        </p:txBody>
      </p:sp>
      <p:sp>
        <p:nvSpPr>
          <p:cNvPr id="3" name="Table Placeholder 2"/>
          <p:cNvSpPr>
            <a:spLocks noGrp="1"/>
          </p:cNvSpPr>
          <p:nvPr>
            <p:ph type="tbl" idx="1"/>
          </p:nvPr>
        </p:nvSpPr>
        <p:spPr>
          <a:xfrm>
            <a:off x="152400" y="1371600"/>
            <a:ext cx="7772400" cy="4114800"/>
          </a:xfrm>
        </p:spPr>
        <p:txBody>
          <a:bodyPr/>
          <a:lstStyle/>
          <a:p>
            <a:pPr lvl="0"/>
            <a:endParaRPr lang="it-IT" noProof="0" smtClean="0"/>
          </a:p>
        </p:txBody>
      </p:sp>
    </p:spTree>
    <p:extLst>
      <p:ext uri="{BB962C8B-B14F-4D97-AF65-F5344CB8AC3E}">
        <p14:creationId xmlns:p14="http://schemas.microsoft.com/office/powerpoint/2010/main" val="3021146096"/>
      </p:ext>
    </p:extLst>
  </p:cSld>
  <p:clrMapOvr>
    <a:masterClrMapping/>
  </p:clrMapOvr>
  <p:transition spd="med">
    <p:strips dir="rd"/>
  </p:transition>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p:cSld name="Text Central">
    <p:spTree>
      <p:nvGrpSpPr>
        <p:cNvPr id="1" name=""/>
        <p:cNvGrpSpPr/>
        <p:nvPr/>
      </p:nvGrpSpPr>
      <p:grpSpPr>
        <a:xfrm>
          <a:off x="0" y="0"/>
          <a:ext cx="0" cy="0"/>
          <a:chOff x="0" y="0"/>
          <a:chExt cx="0" cy="0"/>
        </a:xfrm>
      </p:grpSpPr>
      <p:sp>
        <p:nvSpPr>
          <p:cNvPr id="7" name="Text Placeholder 3"/>
          <p:cNvSpPr>
            <a:spLocks noGrp="1"/>
          </p:cNvSpPr>
          <p:nvPr>
            <p:ph type="body" sz="quarter" idx="10" hasCustomPrompt="1"/>
          </p:nvPr>
        </p:nvSpPr>
        <p:spPr>
          <a:xfrm>
            <a:off x="472270" y="1006475"/>
            <a:ext cx="8346311" cy="4500563"/>
          </a:xfrm>
          <a:prstGeom prst="rect">
            <a:avLst/>
          </a:prstGeom>
        </p:spPr>
        <p:txBody>
          <a:bodyPr/>
          <a:lstStyle>
            <a:lvl1pPr marL="174625" indent="-174625">
              <a:spcAft>
                <a:spcPts val="115"/>
              </a:spcAft>
              <a:buFont typeface="Arial" pitchFamily="34" charset="0"/>
              <a:buNone/>
              <a:defRPr sz="2200">
                <a:solidFill>
                  <a:schemeClr val="tx1"/>
                </a:solidFill>
                <a:latin typeface="Arial" panose="020B0604020202020204" pitchFamily="34" charset="0"/>
                <a:cs typeface="Arial" panose="020B0604020202020204" pitchFamily="34" charset="0"/>
              </a:defRPr>
            </a:lvl1pPr>
            <a:lvl2pPr marL="166688" indent="-166688">
              <a:spcAft>
                <a:spcPts val="115"/>
              </a:spcAft>
              <a:tabLst/>
              <a:defRPr sz="2000">
                <a:solidFill>
                  <a:schemeClr val="tx1"/>
                </a:solidFill>
                <a:latin typeface="Arial" panose="020B0604020202020204" pitchFamily="34" charset="0"/>
                <a:cs typeface="Arial" panose="020B0604020202020204" pitchFamily="34" charset="0"/>
              </a:defRPr>
            </a:lvl2pPr>
            <a:lvl3pPr marL="177800" indent="-177800">
              <a:spcAft>
                <a:spcPts val="115"/>
              </a:spcAft>
              <a:defRPr sz="1800">
                <a:solidFill>
                  <a:schemeClr val="tx1"/>
                </a:solidFill>
                <a:latin typeface="Arial" panose="020B0604020202020204" pitchFamily="34" charset="0"/>
                <a:cs typeface="Arial" panose="020B0604020202020204" pitchFamily="34" charset="0"/>
              </a:defRPr>
            </a:lvl3pPr>
            <a:lvl4pPr marL="177800" indent="-177800">
              <a:spcAft>
                <a:spcPts val="115"/>
              </a:spcAft>
              <a:buFont typeface="Arial" pitchFamily="34" charset="0"/>
              <a:buChar char="•"/>
              <a:defRPr sz="1600">
                <a:solidFill>
                  <a:schemeClr val="tx1"/>
                </a:solidFill>
                <a:latin typeface="Arial" panose="020B0604020202020204" pitchFamily="34" charset="0"/>
                <a:cs typeface="Arial" panose="020B0604020202020204" pitchFamily="34" charset="0"/>
              </a:defRPr>
            </a:lvl4pPr>
            <a:lvl5pPr marL="174625" indent="-174625">
              <a:spcAft>
                <a:spcPts val="115"/>
              </a:spcAft>
              <a:buFont typeface="Arial" pitchFamily="34" charset="0"/>
              <a:buNone/>
              <a:defRPr sz="1400">
                <a:solidFill>
                  <a:schemeClr val="tx1"/>
                </a:soli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p:txBody>
      </p:sp>
      <p:sp>
        <p:nvSpPr>
          <p:cNvPr id="8" name="Titolo 1"/>
          <p:cNvSpPr>
            <a:spLocks noGrp="1"/>
          </p:cNvSpPr>
          <p:nvPr>
            <p:ph type="title" hasCustomPrompt="1"/>
          </p:nvPr>
        </p:nvSpPr>
        <p:spPr>
          <a:xfrm>
            <a:off x="472269" y="249386"/>
            <a:ext cx="8361241" cy="583127"/>
          </a:xfrm>
          <a:prstGeom prst="rect">
            <a:avLst/>
          </a:prstGeom>
        </p:spPr>
        <p:txBody>
          <a:bodyPr/>
          <a:lstStyle>
            <a:lvl1pPr>
              <a:defRPr sz="2800" b="0" baseline="0">
                <a:solidFill>
                  <a:schemeClr val="tx1"/>
                </a:solidFill>
                <a:latin typeface="Arial" panose="020B0604020202020204" pitchFamily="34" charset="0"/>
                <a:cs typeface="Arial" panose="020B0604020202020204" pitchFamily="34" charset="0"/>
              </a:defRPr>
            </a:lvl1pPr>
          </a:lstStyle>
          <a:p>
            <a:r>
              <a:rPr lang="en-US" dirty="0" smtClean="0"/>
              <a:t>Click to edit Master text styles</a:t>
            </a:r>
            <a:endParaRPr lang="it-IT" dirty="0"/>
          </a:p>
        </p:txBody>
      </p:sp>
      <p:pic>
        <p:nvPicPr>
          <p:cNvPr id="2050" name="Picture 2" descr="C:\MARKETING\PROGETTI\PPT REPLY TEMPLATE\elements\omini tutti colori 3d\green\reply_3d.png"/>
          <p:cNvPicPr>
            <a:picLocks noChangeAspect="1" noChangeArrowheads="1"/>
          </p:cNvPicPr>
          <p:nvPr/>
        </p:nvPicPr>
        <p:blipFill>
          <a:blip r:embed="rId2"/>
          <a:stretch>
            <a:fillRect/>
          </a:stretch>
        </p:blipFill>
        <p:spPr bwMode="auto">
          <a:xfrm>
            <a:off x="8327782" y="6039136"/>
            <a:ext cx="664033" cy="719138"/>
          </a:xfrm>
          <a:prstGeom prst="rect">
            <a:avLst/>
          </a:prstGeom>
          <a:noFill/>
        </p:spPr>
      </p:pic>
      <p:sp>
        <p:nvSpPr>
          <p:cNvPr id="5" name="TextBox 4"/>
          <p:cNvSpPr txBox="1"/>
          <p:nvPr userDrawn="1"/>
        </p:nvSpPr>
        <p:spPr>
          <a:xfrm>
            <a:off x="164176" y="6283326"/>
            <a:ext cx="391384" cy="246221"/>
          </a:xfrm>
          <a:prstGeom prst="rect">
            <a:avLst/>
          </a:prstGeom>
          <a:noFill/>
        </p:spPr>
        <p:txBody>
          <a:bodyPr wrap="square" rtlCol="0">
            <a:spAutoFit/>
          </a:bodyPr>
          <a:lstStyle/>
          <a:p>
            <a:pPr algn="r"/>
            <a:fld id="{83005305-56AA-41FB-8E52-9E09D388040D}" type="slidenum">
              <a:rPr lang="it-IT" sz="1000" smtClean="0">
                <a:solidFill>
                  <a:srgbClr val="000000"/>
                </a:solidFill>
              </a:rPr>
              <a:pPr algn="r"/>
              <a:t>‹N›</a:t>
            </a:fld>
            <a:endParaRPr lang="it-IT" sz="1000" dirty="0">
              <a:solidFill>
                <a:srgbClr val="000000"/>
              </a:solidFill>
            </a:endParaRPr>
          </a:p>
        </p:txBody>
      </p:sp>
    </p:spTree>
    <p:extLst>
      <p:ext uri="{BB962C8B-B14F-4D97-AF65-F5344CB8AC3E}">
        <p14:creationId xmlns:p14="http://schemas.microsoft.com/office/powerpoint/2010/main" val="1083762301"/>
      </p:ext>
    </p:extLst>
  </p:cSld>
  <p:clrMapOvr>
    <a:masterClrMapping/>
  </p:clrMapOvr>
  <p:transition spd="med">
    <p:wipe dir="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en-US" smtClean="0"/>
              <a:t>Click to edit Master title style</a:t>
            </a:r>
            <a:endParaRPr lang="it-IT"/>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37363151"/>
      </p:ext>
    </p:extLst>
  </p:cSld>
  <p:clrMapOvr>
    <a:masterClrMapping/>
  </p:clrMapOvr>
  <p:transition spd="med">
    <p:strips dir="rd"/>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it-IT"/>
          </a:p>
        </p:txBody>
      </p:sp>
      <p:sp>
        <p:nvSpPr>
          <p:cNvPr id="3" name="Content Placeholder 2"/>
          <p:cNvSpPr>
            <a:spLocks noGrp="1"/>
          </p:cNvSpPr>
          <p:nvPr>
            <p:ph sz="half" idx="1"/>
          </p:nvPr>
        </p:nvSpPr>
        <p:spPr>
          <a:xfrm>
            <a:off x="152400" y="13716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t-IT"/>
          </a:p>
        </p:txBody>
      </p:sp>
      <p:sp>
        <p:nvSpPr>
          <p:cNvPr id="4" name="Content Placeholder 3"/>
          <p:cNvSpPr>
            <a:spLocks noGrp="1"/>
          </p:cNvSpPr>
          <p:nvPr>
            <p:ph sz="half" idx="2"/>
          </p:nvPr>
        </p:nvSpPr>
        <p:spPr>
          <a:xfrm>
            <a:off x="4114800" y="13716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t-IT"/>
          </a:p>
        </p:txBody>
      </p:sp>
    </p:spTree>
    <p:extLst>
      <p:ext uri="{BB962C8B-B14F-4D97-AF65-F5344CB8AC3E}">
        <p14:creationId xmlns:p14="http://schemas.microsoft.com/office/powerpoint/2010/main" val="1524006452"/>
      </p:ext>
    </p:extLst>
  </p:cSld>
  <p:clrMapOvr>
    <a:masterClrMapping/>
  </p:clrMapOvr>
  <p:transition spd="med">
    <p:strips dir="rd"/>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lvl1pPr>
              <a:defRPr/>
            </a:lvl1pPr>
          </a:lstStyle>
          <a:p>
            <a:r>
              <a:rPr lang="en-US" smtClean="0"/>
              <a:t>Click to edit Master title style</a:t>
            </a:r>
            <a:endParaRPr lang="it-IT"/>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t-IT"/>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t-IT"/>
          </a:p>
        </p:txBody>
      </p:sp>
    </p:spTree>
    <p:extLst>
      <p:ext uri="{BB962C8B-B14F-4D97-AF65-F5344CB8AC3E}">
        <p14:creationId xmlns:p14="http://schemas.microsoft.com/office/powerpoint/2010/main" val="2139414115"/>
      </p:ext>
    </p:extLst>
  </p:cSld>
  <p:clrMapOvr>
    <a:masterClrMapping/>
  </p:clrMapOvr>
  <p:transition spd="med">
    <p:strips dir="rd"/>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it-IT"/>
          </a:p>
        </p:txBody>
      </p:sp>
    </p:spTree>
    <p:extLst>
      <p:ext uri="{BB962C8B-B14F-4D97-AF65-F5344CB8AC3E}">
        <p14:creationId xmlns:p14="http://schemas.microsoft.com/office/powerpoint/2010/main" val="3974929287"/>
      </p:ext>
    </p:extLst>
  </p:cSld>
  <p:clrMapOvr>
    <a:masterClrMapping/>
  </p:clrMapOvr>
  <p:transition spd="med">
    <p:strips dir="rd"/>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481348115"/>
      </p:ext>
    </p:extLst>
  </p:cSld>
  <p:clrMapOvr>
    <a:masterClrMapping/>
  </p:clrMapOvr>
  <p:transition spd="med">
    <p:strips dir="rd"/>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a:prstGeom prst="rect">
            <a:avLst/>
          </a:prstGeom>
        </p:spPr>
        <p:txBody>
          <a:bodyPr anchor="b"/>
          <a:lstStyle>
            <a:lvl1pPr algn="l">
              <a:defRPr sz="2000" b="1"/>
            </a:lvl1pPr>
          </a:lstStyle>
          <a:p>
            <a:r>
              <a:rPr lang="en-US" smtClean="0"/>
              <a:t>Click to edit Master title style</a:t>
            </a:r>
            <a:endParaRPr lang="it-IT"/>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t-IT"/>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415745735"/>
      </p:ext>
    </p:extLst>
  </p:cSld>
  <p:clrMapOvr>
    <a:masterClrMapping/>
  </p:clrMapOvr>
  <p:transition spd="med">
    <p:strips dir="rd"/>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anchor="b"/>
          <a:lstStyle>
            <a:lvl1pPr algn="l">
              <a:defRPr sz="2000" b="1"/>
            </a:lvl1pPr>
          </a:lstStyle>
          <a:p>
            <a:r>
              <a:rPr lang="en-US" smtClean="0"/>
              <a:t>Click to edit Master title style</a:t>
            </a:r>
            <a:endParaRPr lang="it-IT"/>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it-IT"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58196655"/>
      </p:ext>
    </p:extLst>
  </p:cSld>
  <p:clrMapOvr>
    <a:masterClrMapping/>
  </p:clrMapOvr>
  <p:transition spd="med">
    <p:strips dir="rd"/>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slideLayout" Target="../slideLayouts/slideLayout25.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5" Type="http://schemas.openxmlformats.org/officeDocument/2006/relationships/image" Target="../media/image1.png"/><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 Id="rId14"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4"/>
          <p:cNvSpPr>
            <a:spLocks noGrp="1" noChangeArrowheads="1"/>
          </p:cNvSpPr>
          <p:nvPr>
            <p:ph type="body" idx="1"/>
          </p:nvPr>
        </p:nvSpPr>
        <p:spPr bwMode="auto">
          <a:xfrm>
            <a:off x="152400" y="1371600"/>
            <a:ext cx="7772400"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it-IT" altLang="it-IT" smtClean="0"/>
              <a:t>Fare clic per modificare gli stili del testo dello schema</a:t>
            </a:r>
          </a:p>
          <a:p>
            <a:pPr lvl="1"/>
            <a:r>
              <a:rPr lang="it-IT" altLang="it-IT" smtClean="0"/>
              <a:t>Secondo livello</a:t>
            </a:r>
          </a:p>
          <a:p>
            <a:pPr lvl="2"/>
            <a:r>
              <a:rPr lang="it-IT" altLang="it-IT" smtClean="0"/>
              <a:t>Terzo livello</a:t>
            </a:r>
          </a:p>
        </p:txBody>
      </p:sp>
      <p:pic>
        <p:nvPicPr>
          <p:cNvPr id="4" name="Picture 2" descr="C:\MARKETING\PROGETTI\PPT REPLY TEMPLATE\elements\omini tutti colori 3d\green\reply_3d.png"/>
          <p:cNvPicPr>
            <a:picLocks noChangeAspect="1" noChangeArrowheads="1"/>
          </p:cNvPicPr>
          <p:nvPr userDrawn="1"/>
        </p:nvPicPr>
        <p:blipFill>
          <a:blip r:embed="rId14"/>
          <a:stretch>
            <a:fillRect/>
          </a:stretch>
        </p:blipFill>
        <p:spPr bwMode="auto">
          <a:xfrm>
            <a:off x="8327782" y="6039136"/>
            <a:ext cx="664033" cy="719138"/>
          </a:xfrm>
          <a:prstGeom prst="rect">
            <a:avLst/>
          </a:prstGeom>
          <a:noFill/>
        </p:spPr>
      </p:pic>
      <p:sp>
        <p:nvSpPr>
          <p:cNvPr id="2" name="Rettangolo 1"/>
          <p:cNvSpPr/>
          <p:nvPr userDrawn="1"/>
        </p:nvSpPr>
        <p:spPr>
          <a:xfrm>
            <a:off x="162821" y="6137095"/>
            <a:ext cx="380232" cy="261610"/>
          </a:xfrm>
          <a:prstGeom prst="rect">
            <a:avLst/>
          </a:prstGeom>
        </p:spPr>
        <p:txBody>
          <a:bodyPr wrap="none">
            <a:spAutoFit/>
          </a:bodyPr>
          <a:lstStyle/>
          <a:p>
            <a:fld id="{83005305-56AA-41FB-8E52-9E09D388040D}" type="slidenum">
              <a:rPr lang="it-IT" sz="1100" smtClean="0">
                <a:solidFill>
                  <a:srgbClr val="000000"/>
                </a:solidFill>
              </a:rPr>
              <a:pPr/>
              <a:t>‹N›</a:t>
            </a:fld>
            <a:endParaRPr lang="it-IT" dirty="0"/>
          </a:p>
        </p:txBody>
      </p:sp>
    </p:spTree>
  </p:cSld>
  <p:clrMap bg1="lt1" tx1="dk1" bg2="lt2" tx2="dk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 id="2147483661" r:id="rId12"/>
  </p:sldLayoutIdLst>
  <p:transition spd="med">
    <p:strips dir="rd"/>
  </p:transition>
  <p:timing>
    <p:tnLst>
      <p:par>
        <p:cTn id="1" dur="indefinite" restart="never" nodeType="tmRoot"/>
      </p:par>
    </p:tnLst>
  </p:timing>
  <p:txStyles>
    <p:titleStyle>
      <a:lvl1pPr algn="l" rtl="0" eaLnBrk="0" fontAlgn="base" hangingPunct="0">
        <a:spcBef>
          <a:spcPct val="0"/>
        </a:spcBef>
        <a:spcAft>
          <a:spcPct val="0"/>
        </a:spcAft>
        <a:defRPr sz="1600" b="1">
          <a:solidFill>
            <a:schemeClr val="tx2"/>
          </a:solidFill>
          <a:latin typeface="+mj-lt"/>
          <a:ea typeface="+mj-ea"/>
          <a:cs typeface="+mj-cs"/>
        </a:defRPr>
      </a:lvl1pPr>
      <a:lvl2pPr algn="l" rtl="0" eaLnBrk="0" fontAlgn="base" hangingPunct="0">
        <a:spcBef>
          <a:spcPct val="0"/>
        </a:spcBef>
        <a:spcAft>
          <a:spcPct val="0"/>
        </a:spcAft>
        <a:defRPr sz="1600" b="1">
          <a:solidFill>
            <a:schemeClr val="tx2"/>
          </a:solidFill>
          <a:latin typeface="Verdana" pitchFamily="34" charset="0"/>
        </a:defRPr>
      </a:lvl2pPr>
      <a:lvl3pPr algn="l" rtl="0" eaLnBrk="0" fontAlgn="base" hangingPunct="0">
        <a:spcBef>
          <a:spcPct val="0"/>
        </a:spcBef>
        <a:spcAft>
          <a:spcPct val="0"/>
        </a:spcAft>
        <a:defRPr sz="1600" b="1">
          <a:solidFill>
            <a:schemeClr val="tx2"/>
          </a:solidFill>
          <a:latin typeface="Verdana" pitchFamily="34" charset="0"/>
        </a:defRPr>
      </a:lvl3pPr>
      <a:lvl4pPr algn="l" rtl="0" eaLnBrk="0" fontAlgn="base" hangingPunct="0">
        <a:spcBef>
          <a:spcPct val="0"/>
        </a:spcBef>
        <a:spcAft>
          <a:spcPct val="0"/>
        </a:spcAft>
        <a:defRPr sz="1600" b="1">
          <a:solidFill>
            <a:schemeClr val="tx2"/>
          </a:solidFill>
          <a:latin typeface="Verdana" pitchFamily="34" charset="0"/>
        </a:defRPr>
      </a:lvl4pPr>
      <a:lvl5pPr algn="l" rtl="0" eaLnBrk="0" fontAlgn="base" hangingPunct="0">
        <a:spcBef>
          <a:spcPct val="0"/>
        </a:spcBef>
        <a:spcAft>
          <a:spcPct val="0"/>
        </a:spcAft>
        <a:defRPr sz="1600" b="1">
          <a:solidFill>
            <a:schemeClr val="tx2"/>
          </a:solidFill>
          <a:latin typeface="Verdana" pitchFamily="34" charset="0"/>
        </a:defRPr>
      </a:lvl5pPr>
      <a:lvl6pPr marL="457200" algn="l" rtl="0" fontAlgn="base">
        <a:spcBef>
          <a:spcPct val="0"/>
        </a:spcBef>
        <a:spcAft>
          <a:spcPct val="0"/>
        </a:spcAft>
        <a:defRPr sz="1600" b="1">
          <a:solidFill>
            <a:schemeClr val="tx2"/>
          </a:solidFill>
          <a:latin typeface="Verdana" pitchFamily="34" charset="0"/>
        </a:defRPr>
      </a:lvl6pPr>
      <a:lvl7pPr marL="914400" algn="l" rtl="0" fontAlgn="base">
        <a:spcBef>
          <a:spcPct val="0"/>
        </a:spcBef>
        <a:spcAft>
          <a:spcPct val="0"/>
        </a:spcAft>
        <a:defRPr sz="1600" b="1">
          <a:solidFill>
            <a:schemeClr val="tx2"/>
          </a:solidFill>
          <a:latin typeface="Verdana" pitchFamily="34" charset="0"/>
        </a:defRPr>
      </a:lvl7pPr>
      <a:lvl8pPr marL="1371600" algn="l" rtl="0" fontAlgn="base">
        <a:spcBef>
          <a:spcPct val="0"/>
        </a:spcBef>
        <a:spcAft>
          <a:spcPct val="0"/>
        </a:spcAft>
        <a:defRPr sz="1600" b="1">
          <a:solidFill>
            <a:schemeClr val="tx2"/>
          </a:solidFill>
          <a:latin typeface="Verdana" pitchFamily="34" charset="0"/>
        </a:defRPr>
      </a:lvl8pPr>
      <a:lvl9pPr marL="1828800" algn="l" rtl="0" fontAlgn="base">
        <a:spcBef>
          <a:spcPct val="0"/>
        </a:spcBef>
        <a:spcAft>
          <a:spcPct val="0"/>
        </a:spcAft>
        <a:defRPr sz="1600" b="1">
          <a:solidFill>
            <a:schemeClr val="tx2"/>
          </a:solidFill>
          <a:latin typeface="Verdana" pitchFamily="34" charset="0"/>
        </a:defRPr>
      </a:lvl9pPr>
    </p:titleStyle>
    <p:bodyStyle>
      <a:lvl1pPr marL="342900" indent="-342900" algn="l" rtl="0" eaLnBrk="0" fontAlgn="base" hangingPunct="0">
        <a:spcBef>
          <a:spcPct val="20000"/>
        </a:spcBef>
        <a:spcAft>
          <a:spcPct val="0"/>
        </a:spcAft>
        <a:buClr>
          <a:schemeClr val="tx2"/>
        </a:buClr>
        <a:buChar char="•"/>
        <a:defRPr sz="2200">
          <a:solidFill>
            <a:schemeClr val="tx1"/>
          </a:solidFill>
          <a:latin typeface="+mn-lt"/>
          <a:ea typeface="+mn-ea"/>
          <a:cs typeface="+mn-cs"/>
        </a:defRPr>
      </a:lvl1pPr>
      <a:lvl2pPr marL="742950" indent="-285750" algn="l" rtl="0" eaLnBrk="0" fontAlgn="base" hangingPunct="0">
        <a:spcBef>
          <a:spcPct val="20000"/>
        </a:spcBef>
        <a:spcAft>
          <a:spcPct val="0"/>
        </a:spcAft>
        <a:buClr>
          <a:schemeClr val="tx2"/>
        </a:buClr>
        <a:buChar char="–"/>
        <a:defRPr sz="2800">
          <a:solidFill>
            <a:schemeClr val="tx1"/>
          </a:solidFill>
          <a:latin typeface="+mn-lt"/>
        </a:defRPr>
      </a:lvl2pPr>
      <a:lvl3pPr marL="1143000" indent="-228600" algn="l" rtl="0" eaLnBrk="0" fontAlgn="base" hangingPunct="0">
        <a:spcBef>
          <a:spcPct val="20000"/>
        </a:spcBef>
        <a:spcAft>
          <a:spcPct val="0"/>
        </a:spcAft>
        <a:buClr>
          <a:schemeClr val="tx2"/>
        </a:buClr>
        <a:buChar char="•"/>
        <a:defRPr sz="16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4"/>
          <p:cNvSpPr>
            <a:spLocks noGrp="1" noChangeArrowheads="1"/>
          </p:cNvSpPr>
          <p:nvPr>
            <p:ph type="body" idx="1"/>
          </p:nvPr>
        </p:nvSpPr>
        <p:spPr bwMode="auto">
          <a:xfrm>
            <a:off x="152400" y="1371600"/>
            <a:ext cx="7772400"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it-IT" altLang="it-IT" smtClean="0"/>
              <a:t>Fare clic per modificare gli stili del testo dello schema</a:t>
            </a:r>
          </a:p>
          <a:p>
            <a:pPr lvl="1"/>
            <a:r>
              <a:rPr lang="it-IT" altLang="it-IT" smtClean="0"/>
              <a:t>Secondo livello</a:t>
            </a:r>
          </a:p>
          <a:p>
            <a:pPr lvl="2"/>
            <a:r>
              <a:rPr lang="it-IT" altLang="it-IT" smtClean="0"/>
              <a:t>Terzo livello</a:t>
            </a:r>
          </a:p>
        </p:txBody>
      </p:sp>
      <p:pic>
        <p:nvPicPr>
          <p:cNvPr id="4" name="Picture 2" descr="C:\MARKETING\PROGETTI\PPT REPLY TEMPLATE\elements\omini tutti colori 3d\green\reply_3d.png"/>
          <p:cNvPicPr>
            <a:picLocks noChangeAspect="1" noChangeArrowheads="1"/>
          </p:cNvPicPr>
          <p:nvPr userDrawn="1"/>
        </p:nvPicPr>
        <p:blipFill>
          <a:blip r:embed="rId15"/>
          <a:stretch>
            <a:fillRect/>
          </a:stretch>
        </p:blipFill>
        <p:spPr bwMode="auto">
          <a:xfrm>
            <a:off x="8327782" y="6039136"/>
            <a:ext cx="664033" cy="719138"/>
          </a:xfrm>
          <a:prstGeom prst="rect">
            <a:avLst/>
          </a:prstGeom>
          <a:noFill/>
        </p:spPr>
      </p:pic>
    </p:spTree>
    <p:extLst>
      <p:ext uri="{BB962C8B-B14F-4D97-AF65-F5344CB8AC3E}">
        <p14:creationId xmlns:p14="http://schemas.microsoft.com/office/powerpoint/2010/main" val="27651680"/>
      </p:ext>
    </p:extLst>
  </p:cSld>
  <p:clrMap bg1="lt1" tx1="dk1" bg2="lt2" tx2="dk2" accent1="accent1" accent2="accent2" accent3="accent3" accent4="accent4" accent5="accent5" accent6="accent6" hlink="hlink" folHlink="folHlink"/>
  <p:sldLayoutIdLst>
    <p:sldLayoutId id="2147483664" r:id="rId1"/>
    <p:sldLayoutId id="2147483665" r:id="rId2"/>
    <p:sldLayoutId id="2147483666" r:id="rId3"/>
    <p:sldLayoutId id="2147483667" r:id="rId4"/>
    <p:sldLayoutId id="2147483668" r:id="rId5"/>
    <p:sldLayoutId id="2147483669" r:id="rId6"/>
    <p:sldLayoutId id="2147483670" r:id="rId7"/>
    <p:sldLayoutId id="2147483671" r:id="rId8"/>
    <p:sldLayoutId id="2147483672" r:id="rId9"/>
    <p:sldLayoutId id="2147483673" r:id="rId10"/>
    <p:sldLayoutId id="2147483674" r:id="rId11"/>
    <p:sldLayoutId id="2147483675" r:id="rId12"/>
    <p:sldLayoutId id="2147483676" r:id="rId13"/>
  </p:sldLayoutIdLst>
  <p:transition spd="med">
    <p:strips dir="rd"/>
  </p:transition>
  <p:timing>
    <p:tnLst>
      <p:par>
        <p:cTn id="1" dur="indefinite" restart="never" nodeType="tmRoot"/>
      </p:par>
    </p:tnLst>
  </p:timing>
  <p:txStyles>
    <p:titleStyle>
      <a:lvl1pPr algn="l" rtl="0" eaLnBrk="0" fontAlgn="base" hangingPunct="0">
        <a:spcBef>
          <a:spcPct val="0"/>
        </a:spcBef>
        <a:spcAft>
          <a:spcPct val="0"/>
        </a:spcAft>
        <a:defRPr sz="1600" b="1">
          <a:solidFill>
            <a:schemeClr val="tx2"/>
          </a:solidFill>
          <a:latin typeface="+mj-lt"/>
          <a:ea typeface="+mj-ea"/>
          <a:cs typeface="+mj-cs"/>
        </a:defRPr>
      </a:lvl1pPr>
      <a:lvl2pPr algn="l" rtl="0" eaLnBrk="0" fontAlgn="base" hangingPunct="0">
        <a:spcBef>
          <a:spcPct val="0"/>
        </a:spcBef>
        <a:spcAft>
          <a:spcPct val="0"/>
        </a:spcAft>
        <a:defRPr sz="1600" b="1">
          <a:solidFill>
            <a:schemeClr val="tx2"/>
          </a:solidFill>
          <a:latin typeface="Verdana" pitchFamily="34" charset="0"/>
        </a:defRPr>
      </a:lvl2pPr>
      <a:lvl3pPr algn="l" rtl="0" eaLnBrk="0" fontAlgn="base" hangingPunct="0">
        <a:spcBef>
          <a:spcPct val="0"/>
        </a:spcBef>
        <a:spcAft>
          <a:spcPct val="0"/>
        </a:spcAft>
        <a:defRPr sz="1600" b="1">
          <a:solidFill>
            <a:schemeClr val="tx2"/>
          </a:solidFill>
          <a:latin typeface="Verdana" pitchFamily="34" charset="0"/>
        </a:defRPr>
      </a:lvl3pPr>
      <a:lvl4pPr algn="l" rtl="0" eaLnBrk="0" fontAlgn="base" hangingPunct="0">
        <a:spcBef>
          <a:spcPct val="0"/>
        </a:spcBef>
        <a:spcAft>
          <a:spcPct val="0"/>
        </a:spcAft>
        <a:defRPr sz="1600" b="1">
          <a:solidFill>
            <a:schemeClr val="tx2"/>
          </a:solidFill>
          <a:latin typeface="Verdana" pitchFamily="34" charset="0"/>
        </a:defRPr>
      </a:lvl4pPr>
      <a:lvl5pPr algn="l" rtl="0" eaLnBrk="0" fontAlgn="base" hangingPunct="0">
        <a:spcBef>
          <a:spcPct val="0"/>
        </a:spcBef>
        <a:spcAft>
          <a:spcPct val="0"/>
        </a:spcAft>
        <a:defRPr sz="1600" b="1">
          <a:solidFill>
            <a:schemeClr val="tx2"/>
          </a:solidFill>
          <a:latin typeface="Verdana" pitchFamily="34" charset="0"/>
        </a:defRPr>
      </a:lvl5pPr>
      <a:lvl6pPr marL="457200" algn="l" rtl="0" fontAlgn="base">
        <a:spcBef>
          <a:spcPct val="0"/>
        </a:spcBef>
        <a:spcAft>
          <a:spcPct val="0"/>
        </a:spcAft>
        <a:defRPr sz="1600" b="1">
          <a:solidFill>
            <a:schemeClr val="tx2"/>
          </a:solidFill>
          <a:latin typeface="Verdana" pitchFamily="34" charset="0"/>
        </a:defRPr>
      </a:lvl6pPr>
      <a:lvl7pPr marL="914400" algn="l" rtl="0" fontAlgn="base">
        <a:spcBef>
          <a:spcPct val="0"/>
        </a:spcBef>
        <a:spcAft>
          <a:spcPct val="0"/>
        </a:spcAft>
        <a:defRPr sz="1600" b="1">
          <a:solidFill>
            <a:schemeClr val="tx2"/>
          </a:solidFill>
          <a:latin typeface="Verdana" pitchFamily="34" charset="0"/>
        </a:defRPr>
      </a:lvl7pPr>
      <a:lvl8pPr marL="1371600" algn="l" rtl="0" fontAlgn="base">
        <a:spcBef>
          <a:spcPct val="0"/>
        </a:spcBef>
        <a:spcAft>
          <a:spcPct val="0"/>
        </a:spcAft>
        <a:defRPr sz="1600" b="1">
          <a:solidFill>
            <a:schemeClr val="tx2"/>
          </a:solidFill>
          <a:latin typeface="Verdana" pitchFamily="34" charset="0"/>
        </a:defRPr>
      </a:lvl8pPr>
      <a:lvl9pPr marL="1828800" algn="l" rtl="0" fontAlgn="base">
        <a:spcBef>
          <a:spcPct val="0"/>
        </a:spcBef>
        <a:spcAft>
          <a:spcPct val="0"/>
        </a:spcAft>
        <a:defRPr sz="1600" b="1">
          <a:solidFill>
            <a:schemeClr val="tx2"/>
          </a:solidFill>
          <a:latin typeface="Verdana" pitchFamily="34" charset="0"/>
        </a:defRPr>
      </a:lvl9pPr>
    </p:titleStyle>
    <p:bodyStyle>
      <a:lvl1pPr marL="342900" indent="-342900" algn="l" rtl="0" eaLnBrk="0" fontAlgn="base" hangingPunct="0">
        <a:spcBef>
          <a:spcPct val="20000"/>
        </a:spcBef>
        <a:spcAft>
          <a:spcPct val="0"/>
        </a:spcAft>
        <a:buClr>
          <a:schemeClr val="tx2"/>
        </a:buClr>
        <a:buChar char="•"/>
        <a:defRPr sz="2200">
          <a:solidFill>
            <a:schemeClr val="tx1"/>
          </a:solidFill>
          <a:latin typeface="+mn-lt"/>
          <a:ea typeface="+mn-ea"/>
          <a:cs typeface="+mn-cs"/>
        </a:defRPr>
      </a:lvl1pPr>
      <a:lvl2pPr marL="742950" indent="-285750" algn="l" rtl="0" eaLnBrk="0" fontAlgn="base" hangingPunct="0">
        <a:spcBef>
          <a:spcPct val="20000"/>
        </a:spcBef>
        <a:spcAft>
          <a:spcPct val="0"/>
        </a:spcAft>
        <a:buClr>
          <a:schemeClr val="tx2"/>
        </a:buClr>
        <a:buChar char="–"/>
        <a:defRPr sz="2800">
          <a:solidFill>
            <a:schemeClr val="tx1"/>
          </a:solidFill>
          <a:latin typeface="+mn-lt"/>
        </a:defRPr>
      </a:lvl2pPr>
      <a:lvl3pPr marL="1143000" indent="-228600" algn="l" rtl="0" eaLnBrk="0" fontAlgn="base" hangingPunct="0">
        <a:spcBef>
          <a:spcPct val="20000"/>
        </a:spcBef>
        <a:spcAft>
          <a:spcPct val="0"/>
        </a:spcAft>
        <a:buClr>
          <a:schemeClr val="tx2"/>
        </a:buClr>
        <a:buChar char="•"/>
        <a:defRPr sz="16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bwMode="auto">
          <a:xfrm>
            <a:off x="1331913" y="1773238"/>
            <a:ext cx="6405562" cy="1470025"/>
          </a:xfrm>
          <a:solidFill>
            <a:srgbClr val="FFFFFF"/>
          </a:solidFill>
          <a:ln>
            <a:solidFill>
              <a:srgbClr val="000000"/>
            </a:solidFill>
            <a:miter lim="800000"/>
            <a:headEnd/>
            <a:tailEnd/>
          </a:ln>
        </p:spPr>
        <p:txBody>
          <a:bodyPr vert="horz" wrap="square" lIns="91440" tIns="45720" rIns="91440" bIns="45720" numCol="1" anchor="t" anchorCtr="0" compatLnSpc="1">
            <a:prstTxWarp prst="textNoShape">
              <a:avLst/>
            </a:prstTxWarp>
          </a:bodyPr>
          <a:lstStyle/>
          <a:p>
            <a:pPr algn="ctr" eaLnBrk="1" hangingPunct="1">
              <a:defRPr/>
            </a:pPr>
            <a:r>
              <a:rPr lang="it-IT" sz="2800" dirty="0" smtClean="0">
                <a:solidFill>
                  <a:schemeClr val="bg1">
                    <a:lumMod val="50000"/>
                  </a:schemeClr>
                </a:solidFill>
                <a:effectLst>
                  <a:outerShdw blurRad="38100" dist="38100" dir="2700000" algn="tl">
                    <a:srgbClr val="C0C0C0"/>
                  </a:outerShdw>
                </a:effectLst>
                <a:latin typeface="Arial" panose="020B0604020202020204" pitchFamily="34" charset="0"/>
                <a:cs typeface="Arial" panose="020B0604020202020204" pitchFamily="34" charset="0"/>
              </a:rPr>
              <a:t> PRESENTAZIONE </a:t>
            </a:r>
            <a:br>
              <a:rPr lang="it-IT" sz="2800" dirty="0" smtClean="0">
                <a:solidFill>
                  <a:schemeClr val="bg1">
                    <a:lumMod val="50000"/>
                  </a:schemeClr>
                </a:solidFill>
                <a:effectLst>
                  <a:outerShdw blurRad="38100" dist="38100" dir="2700000" algn="tl">
                    <a:srgbClr val="C0C0C0"/>
                  </a:outerShdw>
                </a:effectLst>
                <a:latin typeface="Arial" panose="020B0604020202020204" pitchFamily="34" charset="0"/>
                <a:cs typeface="Arial" panose="020B0604020202020204" pitchFamily="34" charset="0"/>
              </a:rPr>
            </a:br>
            <a:r>
              <a:rPr lang="it-IT" sz="2800" dirty="0" smtClean="0">
                <a:solidFill>
                  <a:schemeClr val="bg1">
                    <a:lumMod val="50000"/>
                  </a:schemeClr>
                </a:solidFill>
                <a:effectLst>
                  <a:outerShdw blurRad="38100" dist="38100" dir="2700000" algn="tl">
                    <a:srgbClr val="C0C0C0"/>
                  </a:outerShdw>
                </a:effectLst>
                <a:latin typeface="Arial" panose="020B0604020202020204" pitchFamily="34" charset="0"/>
                <a:cs typeface="Arial" panose="020B0604020202020204" pitchFamily="34" charset="0"/>
              </a:rPr>
              <a:t>DATI FEBBRAIO 2016</a:t>
            </a:r>
            <a:br>
              <a:rPr lang="it-IT" sz="2800" dirty="0" smtClean="0">
                <a:solidFill>
                  <a:schemeClr val="bg1">
                    <a:lumMod val="50000"/>
                  </a:schemeClr>
                </a:solidFill>
                <a:effectLst>
                  <a:outerShdw blurRad="38100" dist="38100" dir="2700000" algn="tl">
                    <a:srgbClr val="C0C0C0"/>
                  </a:outerShdw>
                </a:effectLst>
                <a:latin typeface="Arial" panose="020B0604020202020204" pitchFamily="34" charset="0"/>
                <a:cs typeface="Arial" panose="020B0604020202020204" pitchFamily="34" charset="0"/>
              </a:rPr>
            </a:br>
            <a:r>
              <a:rPr lang="it-IT" sz="2800" dirty="0" smtClean="0">
                <a:solidFill>
                  <a:schemeClr val="bg1">
                    <a:lumMod val="50000"/>
                  </a:schemeClr>
                </a:solidFill>
                <a:effectLst>
                  <a:outerShdw blurRad="38100" dist="38100" dir="2700000" algn="tl">
                    <a:srgbClr val="C0C0C0"/>
                  </a:outerShdw>
                </a:effectLst>
                <a:latin typeface="Arial" panose="020B0604020202020204" pitchFamily="34" charset="0"/>
                <a:cs typeface="Arial" panose="020B0604020202020204" pitchFamily="34" charset="0"/>
              </a:rPr>
              <a:t>OSSERVATORIO FCP-ASSORADIO</a:t>
            </a:r>
          </a:p>
        </p:txBody>
      </p:sp>
      <p:sp>
        <p:nvSpPr>
          <p:cNvPr id="2051" name="Rectangle 3"/>
          <p:cNvSpPr>
            <a:spLocks noGrp="1" noChangeArrowheads="1"/>
          </p:cNvSpPr>
          <p:nvPr>
            <p:ph type="subTitle" idx="1"/>
          </p:nvPr>
        </p:nvSpPr>
        <p:spPr>
          <a:xfrm>
            <a:off x="1763713" y="5876925"/>
            <a:ext cx="4959350" cy="647700"/>
          </a:xfrm>
        </p:spPr>
        <p:txBody>
          <a:bodyPr/>
          <a:lstStyle/>
          <a:p>
            <a:pPr eaLnBrk="1" hangingPunct="1">
              <a:spcBef>
                <a:spcPct val="50000"/>
              </a:spcBef>
              <a:buClrTx/>
            </a:pPr>
            <a:endParaRPr lang="it-IT" altLang="it-IT" sz="1800" smtClean="0"/>
          </a:p>
          <a:p>
            <a:pPr eaLnBrk="1" hangingPunct="1"/>
            <a:endParaRPr lang="it-IT" altLang="it-IT" sz="1800" smtClean="0"/>
          </a:p>
        </p:txBody>
      </p:sp>
      <p:pic>
        <p:nvPicPr>
          <p:cNvPr id="2057" name="Picture 9"/>
          <p:cNvPicPr>
            <a:picLocks noChangeAspect="1" noChangeArrowheads="1"/>
          </p:cNvPicPr>
          <p:nvPr/>
        </p:nvPicPr>
        <p:blipFill>
          <a:blip r:embed="rId2">
            <a:extLst>
              <a:ext uri="{28A0092B-C50C-407E-A947-70E740481C1C}">
                <a14:useLocalDpi xmlns:a14="http://schemas.microsoft.com/office/drawing/2010/main" val="0"/>
              </a:ext>
            </a:extLst>
          </a:blip>
          <a:srcRect l="10107" t="34375" r="44858" b="30972"/>
          <a:stretch>
            <a:fillRect/>
          </a:stretch>
        </p:blipFill>
        <p:spPr bwMode="auto">
          <a:xfrm>
            <a:off x="395288" y="3357563"/>
            <a:ext cx="4392612" cy="2376487"/>
          </a:xfrm>
          <a:prstGeom prst="rect">
            <a:avLst/>
          </a:prstGeom>
          <a:noFill/>
          <a:ln w="19050">
            <a:solidFill>
              <a:schemeClr val="bg1">
                <a:lumMod val="50000"/>
              </a:schemeClr>
            </a:solidFill>
            <a:miter lim="800000"/>
            <a:headEnd/>
            <a:tailEnd/>
          </a:ln>
          <a:extLst>
            <a:ext uri="{909E8E84-426E-40DD-AFC4-6F175D3DCCD1}">
              <a14:hiddenFill xmlns:a14="http://schemas.microsoft.com/office/drawing/2010/main">
                <a:solidFill>
                  <a:srgbClr val="FFFFFF"/>
                </a:solidFill>
              </a14:hiddenFill>
            </a:ext>
          </a:extLst>
        </p:spPr>
      </p:pic>
      <p:pic>
        <p:nvPicPr>
          <p:cNvPr id="2058" name="Picture 10"/>
          <p:cNvPicPr>
            <a:picLocks noChangeAspect="1" noChangeArrowheads="1"/>
          </p:cNvPicPr>
          <p:nvPr/>
        </p:nvPicPr>
        <p:blipFill>
          <a:blip r:embed="rId2">
            <a:extLst>
              <a:ext uri="{28A0092B-C50C-407E-A947-70E740481C1C}">
                <a14:useLocalDpi xmlns:a14="http://schemas.microsoft.com/office/drawing/2010/main" val="0"/>
              </a:ext>
            </a:extLst>
          </a:blip>
          <a:srcRect l="9375" t="14444" r="74382" b="72963"/>
          <a:stretch>
            <a:fillRect/>
          </a:stretch>
        </p:blipFill>
        <p:spPr bwMode="auto">
          <a:xfrm>
            <a:off x="6660083" y="692696"/>
            <a:ext cx="1584325" cy="863600"/>
          </a:xfrm>
          <a:prstGeom prst="rect">
            <a:avLst/>
          </a:prstGeom>
          <a:noFill/>
          <a:ln w="19050">
            <a:solidFill>
              <a:schemeClr val="bg1">
                <a:lumMod val="50000"/>
              </a:schemeClr>
            </a:solidFill>
            <a:miter lim="800000"/>
            <a:headEnd/>
            <a:tailEnd/>
          </a:ln>
          <a:extLst>
            <a:ext uri="{909E8E84-426E-40DD-AFC4-6F175D3DCCD1}">
              <a14:hiddenFill xmlns:a14="http://schemas.microsoft.com/office/drawing/2010/main">
                <a:solidFill>
                  <a:srgbClr val="FFFFFF"/>
                </a:solidFill>
              </a14:hiddenFill>
            </a:ext>
          </a:extLst>
        </p:spPr>
      </p:pic>
      <p:sp>
        <p:nvSpPr>
          <p:cNvPr id="2" name="Rectangle 9"/>
          <p:cNvSpPr>
            <a:spLocks noChangeArrowheads="1"/>
          </p:cNvSpPr>
          <p:nvPr/>
        </p:nvSpPr>
        <p:spPr bwMode="auto">
          <a:xfrm>
            <a:off x="2060922" y="6092825"/>
            <a:ext cx="4959350" cy="647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eaLnBrk="0" hangingPunct="0">
              <a:spcBef>
                <a:spcPct val="20000"/>
              </a:spcBef>
              <a:buClr>
                <a:schemeClr val="tx2"/>
              </a:buClr>
              <a:buChar char="•"/>
              <a:defRPr sz="2200">
                <a:solidFill>
                  <a:schemeClr val="tx1"/>
                </a:solidFill>
                <a:latin typeface="Verdana" pitchFamily="34" charset="0"/>
              </a:defRPr>
            </a:lvl1pPr>
            <a:lvl2pPr marL="742950" indent="-285750" eaLnBrk="0" hangingPunct="0">
              <a:spcBef>
                <a:spcPct val="20000"/>
              </a:spcBef>
              <a:buClr>
                <a:schemeClr val="tx2"/>
              </a:buClr>
              <a:buChar char="–"/>
              <a:defRPr sz="2800">
                <a:solidFill>
                  <a:schemeClr val="tx1"/>
                </a:solidFill>
                <a:latin typeface="Verdana" pitchFamily="34" charset="0"/>
              </a:defRPr>
            </a:lvl2pPr>
            <a:lvl3pPr marL="1143000" indent="-228600" eaLnBrk="0" hangingPunct="0">
              <a:spcBef>
                <a:spcPct val="20000"/>
              </a:spcBef>
              <a:buClr>
                <a:schemeClr val="tx2"/>
              </a:buClr>
              <a:buChar char="•"/>
              <a:defRPr sz="1600">
                <a:solidFill>
                  <a:schemeClr val="tx1"/>
                </a:solidFill>
                <a:latin typeface="Verdana" pitchFamily="34" charset="0"/>
              </a:defRPr>
            </a:lvl3pPr>
            <a:lvl4pPr marL="1600200" indent="-228600" eaLnBrk="0" hangingPunct="0">
              <a:spcBef>
                <a:spcPct val="20000"/>
              </a:spcBef>
              <a:buChar char="–"/>
              <a:defRPr sz="2000">
                <a:solidFill>
                  <a:schemeClr val="tx1"/>
                </a:solidFill>
                <a:latin typeface="Verdana" pitchFamily="34" charset="0"/>
              </a:defRPr>
            </a:lvl4pPr>
            <a:lvl5pPr marL="2057400" indent="-228600" eaLnBrk="0" hangingPunct="0">
              <a:spcBef>
                <a:spcPct val="20000"/>
              </a:spcBef>
              <a:buChar char="»"/>
              <a:defRPr sz="2000">
                <a:solidFill>
                  <a:schemeClr val="tx1"/>
                </a:solidFill>
                <a:latin typeface="Verdana" pitchFamily="34" charset="0"/>
              </a:defRPr>
            </a:lvl5pPr>
            <a:lvl6pPr marL="2514600" indent="-228600" eaLnBrk="0" fontAlgn="base" hangingPunct="0">
              <a:spcBef>
                <a:spcPct val="20000"/>
              </a:spcBef>
              <a:spcAft>
                <a:spcPct val="0"/>
              </a:spcAft>
              <a:buChar char="»"/>
              <a:defRPr sz="2000">
                <a:solidFill>
                  <a:schemeClr val="tx1"/>
                </a:solidFill>
                <a:latin typeface="Verdana" pitchFamily="34" charset="0"/>
              </a:defRPr>
            </a:lvl6pPr>
            <a:lvl7pPr marL="2971800" indent="-228600" eaLnBrk="0" fontAlgn="base" hangingPunct="0">
              <a:spcBef>
                <a:spcPct val="20000"/>
              </a:spcBef>
              <a:spcAft>
                <a:spcPct val="0"/>
              </a:spcAft>
              <a:buChar char="»"/>
              <a:defRPr sz="2000">
                <a:solidFill>
                  <a:schemeClr val="tx1"/>
                </a:solidFill>
                <a:latin typeface="Verdana" pitchFamily="34" charset="0"/>
              </a:defRPr>
            </a:lvl7pPr>
            <a:lvl8pPr marL="3429000" indent="-228600" eaLnBrk="0" fontAlgn="base" hangingPunct="0">
              <a:spcBef>
                <a:spcPct val="20000"/>
              </a:spcBef>
              <a:spcAft>
                <a:spcPct val="0"/>
              </a:spcAft>
              <a:buChar char="»"/>
              <a:defRPr sz="2000">
                <a:solidFill>
                  <a:schemeClr val="tx1"/>
                </a:solidFill>
                <a:latin typeface="Verdana" pitchFamily="34" charset="0"/>
              </a:defRPr>
            </a:lvl8pPr>
            <a:lvl9pPr marL="3886200" indent="-228600" eaLnBrk="0" fontAlgn="base" hangingPunct="0">
              <a:spcBef>
                <a:spcPct val="20000"/>
              </a:spcBef>
              <a:spcAft>
                <a:spcPct val="0"/>
              </a:spcAft>
              <a:buChar char="»"/>
              <a:defRPr sz="2000">
                <a:solidFill>
                  <a:schemeClr val="tx1"/>
                </a:solidFill>
                <a:latin typeface="Verdana" pitchFamily="34" charset="0"/>
              </a:defRPr>
            </a:lvl9pPr>
          </a:lstStyle>
          <a:p>
            <a:pPr algn="ctr">
              <a:spcBef>
                <a:spcPct val="50000"/>
              </a:spcBef>
              <a:buClrTx/>
              <a:buFontTx/>
              <a:buNone/>
            </a:pPr>
            <a:r>
              <a:rPr lang="it-IT" altLang="it-IT" sz="1800" b="0" dirty="0"/>
              <a:t>Milano</a:t>
            </a:r>
            <a:r>
              <a:rPr lang="it-IT" altLang="it-IT" sz="1800" b="0" dirty="0" smtClean="0"/>
              <a:t>, 23 marzo 2016</a:t>
            </a:r>
            <a:endParaRPr lang="it-IT" altLang="it-IT" sz="1800" b="0" dirty="0"/>
          </a:p>
          <a:p>
            <a:pPr algn="ctr">
              <a:buFontTx/>
              <a:buNone/>
            </a:pPr>
            <a:endParaRPr lang="it-IT" altLang="it-IT" sz="1800" b="0" dirty="0"/>
          </a:p>
        </p:txBody>
      </p:sp>
    </p:spTree>
  </p:cSld>
  <p:clrMapOvr>
    <a:masterClrMapping/>
  </p:clrMapOvr>
  <p:transition spd="med">
    <p:strips dir="r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050"/>
                                        </p:tgtEl>
                                        <p:attrNameLst>
                                          <p:attrName>style.visibility</p:attrName>
                                        </p:attrNameLst>
                                      </p:cBhvr>
                                      <p:to>
                                        <p:strVal val="visible"/>
                                      </p:to>
                                    </p:set>
                                    <p:animEffect transition="in" filter="fade">
                                      <p:cBhvr>
                                        <p:cTn id="7" dur="2000"/>
                                        <p:tgtEl>
                                          <p:spTgt spid="2050"/>
                                        </p:tgtEl>
                                      </p:cBhvr>
                                    </p:animEffect>
                                  </p:childTnLst>
                                </p:cTn>
                              </p:par>
                            </p:childTnLst>
                          </p:cTn>
                        </p:par>
                        <p:par>
                          <p:cTn id="8" fill="hold" nodeType="afterGroup">
                            <p:stCondLst>
                              <p:cond delay="2000"/>
                            </p:stCondLst>
                            <p:childTnLst>
                              <p:par>
                                <p:cTn id="9" presetID="19" presetClass="entr" presetSubtype="10" fill="hold" nodeType="afterEffect">
                                  <p:stCondLst>
                                    <p:cond delay="0"/>
                                  </p:stCondLst>
                                  <p:childTnLst>
                                    <p:set>
                                      <p:cBhvr>
                                        <p:cTn id="10" dur="1" fill="hold">
                                          <p:stCondLst>
                                            <p:cond delay="0"/>
                                          </p:stCondLst>
                                        </p:cTn>
                                        <p:tgtEl>
                                          <p:spTgt spid="2058"/>
                                        </p:tgtEl>
                                        <p:attrNameLst>
                                          <p:attrName>style.visibility</p:attrName>
                                        </p:attrNameLst>
                                      </p:cBhvr>
                                      <p:to>
                                        <p:strVal val="visible"/>
                                      </p:to>
                                    </p:set>
                                    <p:anim calcmode="lin" valueType="num">
                                      <p:cBhvr>
                                        <p:cTn id="11" dur="5000" fill="hold"/>
                                        <p:tgtEl>
                                          <p:spTgt spid="2058"/>
                                        </p:tgtEl>
                                        <p:attrNameLst>
                                          <p:attrName>ppt_w</p:attrName>
                                        </p:attrNameLst>
                                      </p:cBhvr>
                                      <p:tavLst>
                                        <p:tav tm="0" fmla="#ppt_w*sin(2.5*pi*$)">
                                          <p:val>
                                            <p:fltVal val="0"/>
                                          </p:val>
                                        </p:tav>
                                        <p:tav tm="100000">
                                          <p:val>
                                            <p:fltVal val="1"/>
                                          </p:val>
                                        </p:tav>
                                      </p:tavLst>
                                    </p:anim>
                                    <p:anim calcmode="lin" valueType="num">
                                      <p:cBhvr>
                                        <p:cTn id="12" dur="5000" fill="hold"/>
                                        <p:tgtEl>
                                          <p:spTgt spid="2058"/>
                                        </p:tgtEl>
                                        <p:attrNameLst>
                                          <p:attrName>ppt_h</p:attrName>
                                        </p:attrNameLst>
                                      </p:cBhvr>
                                      <p:tavLst>
                                        <p:tav tm="0">
                                          <p:val>
                                            <p:strVal val="#ppt_h"/>
                                          </p:val>
                                        </p:tav>
                                        <p:tav tm="100000">
                                          <p:val>
                                            <p:strVal val="#ppt_h"/>
                                          </p:val>
                                        </p:tav>
                                      </p:tavLst>
                                    </p:anim>
                                  </p:childTnLst>
                                </p:cTn>
                              </p:par>
                            </p:childTnLst>
                          </p:cTn>
                        </p:par>
                        <p:par>
                          <p:cTn id="13" fill="hold" nodeType="afterGroup">
                            <p:stCondLst>
                              <p:cond delay="7000"/>
                            </p:stCondLst>
                            <p:childTnLst>
                              <p:par>
                                <p:cTn id="14" presetID="29" presetClass="entr" presetSubtype="0" fill="hold" nodeType="afterEffect">
                                  <p:stCondLst>
                                    <p:cond delay="0"/>
                                  </p:stCondLst>
                                  <p:childTnLst>
                                    <p:set>
                                      <p:cBhvr>
                                        <p:cTn id="15" dur="1" fill="hold">
                                          <p:stCondLst>
                                            <p:cond delay="0"/>
                                          </p:stCondLst>
                                        </p:cTn>
                                        <p:tgtEl>
                                          <p:spTgt spid="2057"/>
                                        </p:tgtEl>
                                        <p:attrNameLst>
                                          <p:attrName>style.visibility</p:attrName>
                                        </p:attrNameLst>
                                      </p:cBhvr>
                                      <p:to>
                                        <p:strVal val="visible"/>
                                      </p:to>
                                    </p:set>
                                    <p:anim calcmode="lin" valueType="num">
                                      <p:cBhvr>
                                        <p:cTn id="16" dur="1000" fill="hold"/>
                                        <p:tgtEl>
                                          <p:spTgt spid="2057"/>
                                        </p:tgtEl>
                                        <p:attrNameLst>
                                          <p:attrName>ppt_x</p:attrName>
                                        </p:attrNameLst>
                                      </p:cBhvr>
                                      <p:tavLst>
                                        <p:tav tm="0">
                                          <p:val>
                                            <p:strVal val="#ppt_x-.2"/>
                                          </p:val>
                                        </p:tav>
                                        <p:tav tm="100000">
                                          <p:val>
                                            <p:strVal val="#ppt_x"/>
                                          </p:val>
                                        </p:tav>
                                      </p:tavLst>
                                    </p:anim>
                                    <p:anim calcmode="lin" valueType="num">
                                      <p:cBhvr>
                                        <p:cTn id="17" dur="1000" fill="hold"/>
                                        <p:tgtEl>
                                          <p:spTgt spid="2057"/>
                                        </p:tgtEl>
                                        <p:attrNameLst>
                                          <p:attrName>ppt_y</p:attrName>
                                        </p:attrNameLst>
                                      </p:cBhvr>
                                      <p:tavLst>
                                        <p:tav tm="0">
                                          <p:val>
                                            <p:strVal val="#ppt_y"/>
                                          </p:val>
                                        </p:tav>
                                        <p:tav tm="100000">
                                          <p:val>
                                            <p:strVal val="#ppt_y"/>
                                          </p:val>
                                        </p:tav>
                                      </p:tavLst>
                                    </p:anim>
                                    <p:animEffect transition="in" filter="wipe(right)" prLst="gradientSize: 0.1">
                                      <p:cBhvr>
                                        <p:cTn id="18" dur="1000"/>
                                        <p:tgtEl>
                                          <p:spTgt spid="2057"/>
                                        </p:tgtEl>
                                      </p:cBhvr>
                                    </p:animEffect>
                                  </p:childTnLst>
                                </p:cTn>
                              </p:par>
                            </p:childTnLst>
                          </p:cTn>
                        </p:par>
                        <p:par>
                          <p:cTn id="19" fill="hold" nodeType="afterGroup">
                            <p:stCondLst>
                              <p:cond delay="8000"/>
                            </p:stCondLst>
                            <p:childTnLst>
                              <p:par>
                                <p:cTn id="20" presetID="50" presetClass="entr" presetSubtype="0" decel="100000" fill="hold" grpId="0" nodeType="afterEffect" nodePh="1">
                                  <p:stCondLst>
                                    <p:cond delay="0"/>
                                  </p:stCondLst>
                                  <p:endCondLst>
                                    <p:cond evt="begin" delay="0">
                                      <p:tn val="20"/>
                                    </p:cond>
                                  </p:endCondLst>
                                  <p:childTnLst>
                                    <p:set>
                                      <p:cBhvr>
                                        <p:cTn id="21" dur="1" fill="hold">
                                          <p:stCondLst>
                                            <p:cond delay="0"/>
                                          </p:stCondLst>
                                        </p:cTn>
                                        <p:tgtEl>
                                          <p:spTgt spid="2051">
                                            <p:txEl>
                                              <p:pRg st="0" end="0"/>
                                            </p:txEl>
                                          </p:spTgt>
                                        </p:tgtEl>
                                        <p:attrNameLst>
                                          <p:attrName>style.visibility</p:attrName>
                                        </p:attrNameLst>
                                      </p:cBhvr>
                                      <p:to>
                                        <p:strVal val="visible"/>
                                      </p:to>
                                    </p:set>
                                    <p:anim calcmode="lin" valueType="num">
                                      <p:cBhvr>
                                        <p:cTn id="22" dur="2000" fill="hold"/>
                                        <p:tgtEl>
                                          <p:spTgt spid="2051">
                                            <p:txEl>
                                              <p:pRg st="0" end="0"/>
                                            </p:txEl>
                                          </p:spTgt>
                                        </p:tgtEl>
                                        <p:attrNameLst>
                                          <p:attrName>ppt_w</p:attrName>
                                        </p:attrNameLst>
                                      </p:cBhvr>
                                      <p:tavLst>
                                        <p:tav tm="0">
                                          <p:val>
                                            <p:strVal val="#ppt_w+.3"/>
                                          </p:val>
                                        </p:tav>
                                        <p:tav tm="100000">
                                          <p:val>
                                            <p:strVal val="#ppt_w"/>
                                          </p:val>
                                        </p:tav>
                                      </p:tavLst>
                                    </p:anim>
                                    <p:anim calcmode="lin" valueType="num">
                                      <p:cBhvr>
                                        <p:cTn id="23" dur="2000" fill="hold"/>
                                        <p:tgtEl>
                                          <p:spTgt spid="2051">
                                            <p:txEl>
                                              <p:pRg st="0" end="0"/>
                                            </p:txEl>
                                          </p:spTgt>
                                        </p:tgtEl>
                                        <p:attrNameLst>
                                          <p:attrName>ppt_h</p:attrName>
                                        </p:attrNameLst>
                                      </p:cBhvr>
                                      <p:tavLst>
                                        <p:tav tm="0">
                                          <p:val>
                                            <p:strVal val="#ppt_h"/>
                                          </p:val>
                                        </p:tav>
                                        <p:tav tm="100000">
                                          <p:val>
                                            <p:strVal val="#ppt_h"/>
                                          </p:val>
                                        </p:tav>
                                      </p:tavLst>
                                    </p:anim>
                                    <p:animEffect transition="in" filter="fade">
                                      <p:cBhvr>
                                        <p:cTn id="24" dur="2000"/>
                                        <p:tgtEl>
                                          <p:spTgt spid="2051">
                                            <p:txEl>
                                              <p:pRg st="0" end="0"/>
                                            </p:txEl>
                                          </p:spTgt>
                                        </p:tgtEl>
                                      </p:cBhvr>
                                    </p:animEffect>
                                  </p:childTnLst>
                                </p:cTn>
                              </p:par>
                            </p:childTnLst>
                          </p:cTn>
                        </p:par>
                        <p:par>
                          <p:cTn id="25" fill="hold" nodeType="afterGroup">
                            <p:stCondLst>
                              <p:cond delay="10000"/>
                            </p:stCondLst>
                            <p:childTnLst>
                              <p:par>
                                <p:cTn id="26" presetID="50" presetClass="entr" presetSubtype="0" decel="100000" fill="hold" nodeType="afterEffect">
                                  <p:stCondLst>
                                    <p:cond delay="0"/>
                                  </p:stCondLst>
                                  <p:childTnLst>
                                    <p:set>
                                      <p:cBhvr>
                                        <p:cTn id="27" dur="1" fill="hold">
                                          <p:stCondLst>
                                            <p:cond delay="0"/>
                                          </p:stCondLst>
                                        </p:cTn>
                                        <p:tgtEl>
                                          <p:spTgt spid="2">
                                            <p:txEl>
                                              <p:pRg st="0" end="0"/>
                                            </p:txEl>
                                          </p:spTgt>
                                        </p:tgtEl>
                                        <p:attrNameLst>
                                          <p:attrName>style.visibility</p:attrName>
                                        </p:attrNameLst>
                                      </p:cBhvr>
                                      <p:to>
                                        <p:strVal val="visible"/>
                                      </p:to>
                                    </p:set>
                                    <p:anim calcmode="lin" valueType="num">
                                      <p:cBhvr>
                                        <p:cTn id="28" dur="2000" fill="hold"/>
                                        <p:tgtEl>
                                          <p:spTgt spid="2">
                                            <p:txEl>
                                              <p:pRg st="0" end="0"/>
                                            </p:txEl>
                                          </p:spTgt>
                                        </p:tgtEl>
                                        <p:attrNameLst>
                                          <p:attrName>ppt_w</p:attrName>
                                        </p:attrNameLst>
                                      </p:cBhvr>
                                      <p:tavLst>
                                        <p:tav tm="0">
                                          <p:val>
                                            <p:strVal val="#ppt_w+.3"/>
                                          </p:val>
                                        </p:tav>
                                        <p:tav tm="100000">
                                          <p:val>
                                            <p:strVal val="#ppt_w"/>
                                          </p:val>
                                        </p:tav>
                                      </p:tavLst>
                                    </p:anim>
                                    <p:anim calcmode="lin" valueType="num">
                                      <p:cBhvr>
                                        <p:cTn id="29" dur="2000" fill="hold"/>
                                        <p:tgtEl>
                                          <p:spTgt spid="2">
                                            <p:txEl>
                                              <p:pRg st="0" end="0"/>
                                            </p:txEl>
                                          </p:spTgt>
                                        </p:tgtEl>
                                        <p:attrNameLst>
                                          <p:attrName>ppt_h</p:attrName>
                                        </p:attrNameLst>
                                      </p:cBhvr>
                                      <p:tavLst>
                                        <p:tav tm="0">
                                          <p:val>
                                            <p:strVal val="#ppt_h"/>
                                          </p:val>
                                        </p:tav>
                                        <p:tav tm="100000">
                                          <p:val>
                                            <p:strVal val="#ppt_h"/>
                                          </p:val>
                                        </p:tav>
                                      </p:tavLst>
                                    </p:anim>
                                    <p:animEffect transition="in" filter="fade">
                                      <p:cBhvr>
                                        <p:cTn id="30" dur="2000"/>
                                        <p:tgtEl>
                                          <p:spTgt spid="2">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50" grpId="0" animBg="1"/>
      <p:bldP spid="2051" grpId="0" build="p"/>
    </p:bldLst>
  </p:timing>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074" name="Text Box 5"/>
          <p:cNvSpPr txBox="1">
            <a:spLocks noChangeArrowheads="1"/>
          </p:cNvSpPr>
          <p:nvPr/>
        </p:nvSpPr>
        <p:spPr bwMode="auto">
          <a:xfrm>
            <a:off x="755576" y="764704"/>
            <a:ext cx="7777361" cy="7848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spcBef>
                <a:spcPct val="20000"/>
              </a:spcBef>
              <a:buClr>
                <a:schemeClr val="tx2"/>
              </a:buClr>
              <a:buChar char="•"/>
              <a:defRPr sz="2200">
                <a:solidFill>
                  <a:schemeClr val="tx1"/>
                </a:solidFill>
                <a:latin typeface="Verdana" pitchFamily="34" charset="0"/>
              </a:defRPr>
            </a:lvl1pPr>
            <a:lvl2pPr marL="742950" indent="-285750" eaLnBrk="0" hangingPunct="0">
              <a:spcBef>
                <a:spcPct val="20000"/>
              </a:spcBef>
              <a:buClr>
                <a:schemeClr val="tx2"/>
              </a:buClr>
              <a:buChar char="–"/>
              <a:defRPr sz="2800">
                <a:solidFill>
                  <a:schemeClr val="tx1"/>
                </a:solidFill>
                <a:latin typeface="Verdana" pitchFamily="34" charset="0"/>
              </a:defRPr>
            </a:lvl2pPr>
            <a:lvl3pPr marL="1143000" indent="-228600" eaLnBrk="0" hangingPunct="0">
              <a:spcBef>
                <a:spcPct val="20000"/>
              </a:spcBef>
              <a:buClr>
                <a:schemeClr val="tx2"/>
              </a:buClr>
              <a:buChar char="•"/>
              <a:defRPr sz="1600">
                <a:solidFill>
                  <a:schemeClr val="tx1"/>
                </a:solidFill>
                <a:latin typeface="Verdana" pitchFamily="34" charset="0"/>
              </a:defRPr>
            </a:lvl3pPr>
            <a:lvl4pPr marL="1600200" indent="-228600" eaLnBrk="0" hangingPunct="0">
              <a:spcBef>
                <a:spcPct val="20000"/>
              </a:spcBef>
              <a:buChar char="–"/>
              <a:defRPr sz="2000">
                <a:solidFill>
                  <a:schemeClr val="tx1"/>
                </a:solidFill>
                <a:latin typeface="Verdana" pitchFamily="34" charset="0"/>
              </a:defRPr>
            </a:lvl4pPr>
            <a:lvl5pPr marL="2057400" indent="-228600" eaLnBrk="0" hangingPunct="0">
              <a:spcBef>
                <a:spcPct val="20000"/>
              </a:spcBef>
              <a:buChar char="»"/>
              <a:defRPr sz="2000">
                <a:solidFill>
                  <a:schemeClr val="tx1"/>
                </a:solidFill>
                <a:latin typeface="Verdana" pitchFamily="34" charset="0"/>
              </a:defRPr>
            </a:lvl5pPr>
            <a:lvl6pPr marL="2514600" indent="-228600" eaLnBrk="0" fontAlgn="base" hangingPunct="0">
              <a:spcBef>
                <a:spcPct val="20000"/>
              </a:spcBef>
              <a:spcAft>
                <a:spcPct val="0"/>
              </a:spcAft>
              <a:buChar char="»"/>
              <a:defRPr sz="2000">
                <a:solidFill>
                  <a:schemeClr val="tx1"/>
                </a:solidFill>
                <a:latin typeface="Verdana" pitchFamily="34" charset="0"/>
              </a:defRPr>
            </a:lvl6pPr>
            <a:lvl7pPr marL="2971800" indent="-228600" eaLnBrk="0" fontAlgn="base" hangingPunct="0">
              <a:spcBef>
                <a:spcPct val="20000"/>
              </a:spcBef>
              <a:spcAft>
                <a:spcPct val="0"/>
              </a:spcAft>
              <a:buChar char="»"/>
              <a:defRPr sz="2000">
                <a:solidFill>
                  <a:schemeClr val="tx1"/>
                </a:solidFill>
                <a:latin typeface="Verdana" pitchFamily="34" charset="0"/>
              </a:defRPr>
            </a:lvl7pPr>
            <a:lvl8pPr marL="3429000" indent="-228600" eaLnBrk="0" fontAlgn="base" hangingPunct="0">
              <a:spcBef>
                <a:spcPct val="20000"/>
              </a:spcBef>
              <a:spcAft>
                <a:spcPct val="0"/>
              </a:spcAft>
              <a:buChar char="»"/>
              <a:defRPr sz="2000">
                <a:solidFill>
                  <a:schemeClr val="tx1"/>
                </a:solidFill>
                <a:latin typeface="Verdana" pitchFamily="34" charset="0"/>
              </a:defRPr>
            </a:lvl8pPr>
            <a:lvl9pPr marL="3886200" indent="-228600" eaLnBrk="0" fontAlgn="base" hangingPunct="0">
              <a:spcBef>
                <a:spcPct val="20000"/>
              </a:spcBef>
              <a:spcAft>
                <a:spcPct val="0"/>
              </a:spcAft>
              <a:buChar char="»"/>
              <a:defRPr sz="2000">
                <a:solidFill>
                  <a:schemeClr val="tx1"/>
                </a:solidFill>
                <a:latin typeface="Verdana" pitchFamily="34" charset="0"/>
              </a:defRPr>
            </a:lvl9pPr>
          </a:lstStyle>
          <a:p>
            <a:pPr algn="ctr" eaLnBrk="1" hangingPunct="1">
              <a:spcBef>
                <a:spcPct val="50000"/>
              </a:spcBef>
              <a:buClrTx/>
              <a:buFontTx/>
              <a:buNone/>
            </a:pPr>
            <a:r>
              <a:rPr lang="it-IT" altLang="it-IT" sz="1800" dirty="0">
                <a:latin typeface="Arial" panose="020B0604020202020204" pitchFamily="34" charset="0"/>
                <a:ea typeface="SimSun" panose="02010600030101010101" pitchFamily="2" charset="-122"/>
                <a:cs typeface="Arial" panose="020B0604020202020204" pitchFamily="34" charset="0"/>
              </a:rPr>
              <a:t>EMITTENTI NUOVE </a:t>
            </a:r>
            <a:r>
              <a:rPr lang="it-IT" altLang="it-IT" sz="1800" dirty="0" smtClean="0">
                <a:latin typeface="Arial" panose="020B0604020202020204" pitchFamily="34" charset="0"/>
                <a:ea typeface="SimSun" panose="02010600030101010101" pitchFamily="2" charset="-122"/>
                <a:cs typeface="Arial" panose="020B0604020202020204" pitchFamily="34" charset="0"/>
              </a:rPr>
              <a:t>nel </a:t>
            </a:r>
            <a:r>
              <a:rPr lang="it-IT" altLang="it-IT" sz="1800" dirty="0">
                <a:latin typeface="Arial" panose="020B0604020202020204" pitchFamily="34" charset="0"/>
                <a:ea typeface="SimSun" panose="02010600030101010101" pitchFamily="2" charset="-122"/>
                <a:cs typeface="Arial" panose="020B0604020202020204" pitchFamily="34" charset="0"/>
              </a:rPr>
              <a:t>periodo Gennaio </a:t>
            </a:r>
            <a:r>
              <a:rPr lang="it-IT" altLang="it-IT" sz="1800" dirty="0" smtClean="0">
                <a:latin typeface="Arial" panose="020B0604020202020204" pitchFamily="34" charset="0"/>
                <a:ea typeface="SimSun" panose="02010600030101010101" pitchFamily="2" charset="-122"/>
                <a:cs typeface="Arial" panose="020B0604020202020204" pitchFamily="34" charset="0"/>
              </a:rPr>
              <a:t>2015 – Febbraio 2016</a:t>
            </a:r>
          </a:p>
          <a:p>
            <a:pPr algn="ctr" eaLnBrk="1" hangingPunct="1">
              <a:spcBef>
                <a:spcPct val="50000"/>
              </a:spcBef>
              <a:buClrTx/>
              <a:buFontTx/>
              <a:buNone/>
            </a:pPr>
            <a:endParaRPr lang="it-IT" altLang="it-IT" sz="1800" dirty="0">
              <a:latin typeface="Arial" panose="020B0604020202020204" pitchFamily="34" charset="0"/>
              <a:ea typeface="SimSun" panose="02010600030101010101" pitchFamily="2" charset="-122"/>
              <a:cs typeface="Arial" panose="020B0604020202020204" pitchFamily="34" charset="0"/>
            </a:endParaRPr>
          </a:p>
        </p:txBody>
      </p:sp>
      <p:sp>
        <p:nvSpPr>
          <p:cNvPr id="3075" name="Text Box 5"/>
          <p:cNvSpPr txBox="1">
            <a:spLocks noChangeArrowheads="1"/>
          </p:cNvSpPr>
          <p:nvPr/>
        </p:nvSpPr>
        <p:spPr bwMode="auto">
          <a:xfrm>
            <a:off x="755079" y="3717032"/>
            <a:ext cx="7777361" cy="12003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spcBef>
                <a:spcPct val="20000"/>
              </a:spcBef>
              <a:buClr>
                <a:schemeClr val="tx2"/>
              </a:buClr>
              <a:buChar char="•"/>
              <a:defRPr sz="2200">
                <a:solidFill>
                  <a:schemeClr val="tx1"/>
                </a:solidFill>
                <a:latin typeface="Verdana" pitchFamily="34" charset="0"/>
              </a:defRPr>
            </a:lvl1pPr>
            <a:lvl2pPr marL="742950" indent="-285750" eaLnBrk="0" hangingPunct="0">
              <a:spcBef>
                <a:spcPct val="20000"/>
              </a:spcBef>
              <a:buClr>
                <a:schemeClr val="tx2"/>
              </a:buClr>
              <a:buChar char="–"/>
              <a:defRPr sz="2800">
                <a:solidFill>
                  <a:schemeClr val="tx1"/>
                </a:solidFill>
                <a:latin typeface="Verdana" pitchFamily="34" charset="0"/>
              </a:defRPr>
            </a:lvl2pPr>
            <a:lvl3pPr marL="1143000" indent="-228600" eaLnBrk="0" hangingPunct="0">
              <a:spcBef>
                <a:spcPct val="20000"/>
              </a:spcBef>
              <a:buClr>
                <a:schemeClr val="tx2"/>
              </a:buClr>
              <a:buChar char="•"/>
              <a:defRPr sz="1600">
                <a:solidFill>
                  <a:schemeClr val="tx1"/>
                </a:solidFill>
                <a:latin typeface="Verdana" pitchFamily="34" charset="0"/>
              </a:defRPr>
            </a:lvl3pPr>
            <a:lvl4pPr marL="1600200" indent="-228600" eaLnBrk="0" hangingPunct="0">
              <a:spcBef>
                <a:spcPct val="20000"/>
              </a:spcBef>
              <a:buChar char="–"/>
              <a:defRPr sz="2000">
                <a:solidFill>
                  <a:schemeClr val="tx1"/>
                </a:solidFill>
                <a:latin typeface="Verdana" pitchFamily="34" charset="0"/>
              </a:defRPr>
            </a:lvl4pPr>
            <a:lvl5pPr marL="2057400" indent="-228600" eaLnBrk="0" hangingPunct="0">
              <a:spcBef>
                <a:spcPct val="20000"/>
              </a:spcBef>
              <a:buChar char="»"/>
              <a:defRPr sz="2000">
                <a:solidFill>
                  <a:schemeClr val="tx1"/>
                </a:solidFill>
                <a:latin typeface="Verdana" pitchFamily="34" charset="0"/>
              </a:defRPr>
            </a:lvl5pPr>
            <a:lvl6pPr marL="2514600" indent="-228600" eaLnBrk="0" fontAlgn="base" hangingPunct="0">
              <a:spcBef>
                <a:spcPct val="20000"/>
              </a:spcBef>
              <a:spcAft>
                <a:spcPct val="0"/>
              </a:spcAft>
              <a:buChar char="»"/>
              <a:defRPr sz="2000">
                <a:solidFill>
                  <a:schemeClr val="tx1"/>
                </a:solidFill>
                <a:latin typeface="Verdana" pitchFamily="34" charset="0"/>
              </a:defRPr>
            </a:lvl6pPr>
            <a:lvl7pPr marL="2971800" indent="-228600" eaLnBrk="0" fontAlgn="base" hangingPunct="0">
              <a:spcBef>
                <a:spcPct val="20000"/>
              </a:spcBef>
              <a:spcAft>
                <a:spcPct val="0"/>
              </a:spcAft>
              <a:buChar char="»"/>
              <a:defRPr sz="2000">
                <a:solidFill>
                  <a:schemeClr val="tx1"/>
                </a:solidFill>
                <a:latin typeface="Verdana" pitchFamily="34" charset="0"/>
              </a:defRPr>
            </a:lvl7pPr>
            <a:lvl8pPr marL="3429000" indent="-228600" eaLnBrk="0" fontAlgn="base" hangingPunct="0">
              <a:spcBef>
                <a:spcPct val="20000"/>
              </a:spcBef>
              <a:spcAft>
                <a:spcPct val="0"/>
              </a:spcAft>
              <a:buChar char="»"/>
              <a:defRPr sz="2000">
                <a:solidFill>
                  <a:schemeClr val="tx1"/>
                </a:solidFill>
                <a:latin typeface="Verdana" pitchFamily="34" charset="0"/>
              </a:defRPr>
            </a:lvl8pPr>
            <a:lvl9pPr marL="3886200" indent="-228600" eaLnBrk="0" fontAlgn="base" hangingPunct="0">
              <a:spcBef>
                <a:spcPct val="20000"/>
              </a:spcBef>
              <a:spcAft>
                <a:spcPct val="0"/>
              </a:spcAft>
              <a:buChar char="»"/>
              <a:defRPr sz="2000">
                <a:solidFill>
                  <a:schemeClr val="tx1"/>
                </a:solidFill>
                <a:latin typeface="Verdana" pitchFamily="34" charset="0"/>
              </a:defRPr>
            </a:lvl9pPr>
          </a:lstStyle>
          <a:p>
            <a:pPr algn="ctr" eaLnBrk="1" hangingPunct="1">
              <a:spcBef>
                <a:spcPct val="50000"/>
              </a:spcBef>
              <a:buClrTx/>
              <a:buNone/>
            </a:pPr>
            <a:r>
              <a:rPr lang="it-IT" altLang="it-IT" sz="1800" dirty="0" smtClean="0">
                <a:latin typeface="Arial" panose="020B0604020202020204" pitchFamily="34" charset="0"/>
                <a:cs typeface="Arial" panose="020B0604020202020204" pitchFamily="34" charset="0"/>
              </a:rPr>
              <a:t> </a:t>
            </a:r>
            <a:r>
              <a:rPr lang="it-IT" altLang="it-IT" sz="1800" dirty="0">
                <a:latin typeface="Arial" panose="020B0604020202020204" pitchFamily="34" charset="0"/>
                <a:ea typeface="SimSun" panose="02010600030101010101" pitchFamily="2" charset="-122"/>
                <a:cs typeface="Arial" panose="020B0604020202020204" pitchFamily="34" charset="0"/>
              </a:rPr>
              <a:t>EMITTENTI CHIUSE nel periodo Gennaio </a:t>
            </a:r>
            <a:r>
              <a:rPr lang="it-IT" altLang="it-IT" sz="1800" dirty="0" smtClean="0">
                <a:latin typeface="Arial" panose="020B0604020202020204" pitchFamily="34" charset="0"/>
                <a:ea typeface="SimSun" panose="02010600030101010101" pitchFamily="2" charset="-122"/>
                <a:cs typeface="Arial" panose="020B0604020202020204" pitchFamily="34" charset="0"/>
              </a:rPr>
              <a:t>2015 </a:t>
            </a:r>
            <a:r>
              <a:rPr lang="it-IT" altLang="it-IT" sz="1800" dirty="0">
                <a:latin typeface="Arial" panose="020B0604020202020204" pitchFamily="34" charset="0"/>
                <a:ea typeface="SimSun" panose="02010600030101010101" pitchFamily="2" charset="-122"/>
                <a:cs typeface="Arial" panose="020B0604020202020204" pitchFamily="34" charset="0"/>
              </a:rPr>
              <a:t>– </a:t>
            </a:r>
            <a:r>
              <a:rPr lang="it-IT" altLang="it-IT" sz="1800" dirty="0" smtClean="0">
                <a:latin typeface="Arial" panose="020B0604020202020204" pitchFamily="34" charset="0"/>
                <a:ea typeface="SimSun" panose="02010600030101010101" pitchFamily="2" charset="-122"/>
                <a:cs typeface="Arial" panose="020B0604020202020204" pitchFamily="34" charset="0"/>
              </a:rPr>
              <a:t>Febbraio </a:t>
            </a:r>
            <a:r>
              <a:rPr lang="it-IT" altLang="it-IT" sz="1800" dirty="0">
                <a:latin typeface="Arial" panose="020B0604020202020204" pitchFamily="34" charset="0"/>
                <a:ea typeface="SimSun" panose="02010600030101010101" pitchFamily="2" charset="-122"/>
                <a:cs typeface="Arial" panose="020B0604020202020204" pitchFamily="34" charset="0"/>
              </a:rPr>
              <a:t>2016</a:t>
            </a:r>
          </a:p>
          <a:p>
            <a:pPr algn="ctr" eaLnBrk="1" hangingPunct="1">
              <a:spcBef>
                <a:spcPct val="50000"/>
              </a:spcBef>
              <a:buClrTx/>
              <a:buFontTx/>
              <a:buNone/>
            </a:pPr>
            <a:endParaRPr lang="it-IT" altLang="it-IT" sz="1800" b="0" dirty="0">
              <a:latin typeface="Arial" panose="020B0604020202020204" pitchFamily="34" charset="0"/>
              <a:cs typeface="Arial" panose="020B0604020202020204" pitchFamily="34" charset="0"/>
            </a:endParaRPr>
          </a:p>
          <a:p>
            <a:pPr algn="ctr" eaLnBrk="1" hangingPunct="1">
              <a:spcBef>
                <a:spcPct val="50000"/>
              </a:spcBef>
              <a:buClrTx/>
              <a:buFontTx/>
              <a:buNone/>
            </a:pPr>
            <a:r>
              <a:rPr lang="it-IT" altLang="it-IT" sz="1800" b="0" dirty="0" smtClean="0">
                <a:latin typeface="Arial" panose="020B0604020202020204" pitchFamily="34" charset="0"/>
                <a:cs typeface="Arial" panose="020B0604020202020204" pitchFamily="34" charset="0"/>
              </a:rPr>
              <a:t>Nessuna.</a:t>
            </a:r>
            <a:endParaRPr lang="it-IT" altLang="it-IT" sz="1800" b="0" dirty="0">
              <a:latin typeface="Arial" panose="020B0604020202020204" pitchFamily="34" charset="0"/>
              <a:cs typeface="Arial" panose="020B0604020202020204" pitchFamily="34" charset="0"/>
            </a:endParaRPr>
          </a:p>
        </p:txBody>
      </p:sp>
      <p:graphicFrame>
        <p:nvGraphicFramePr>
          <p:cNvPr id="4" name="Tabella 3"/>
          <p:cNvGraphicFramePr>
            <a:graphicFrameLocks noGrp="1"/>
          </p:cNvGraphicFramePr>
          <p:nvPr>
            <p:extLst>
              <p:ext uri="{D42A27DB-BD31-4B8C-83A1-F6EECF244321}">
                <p14:modId xmlns:p14="http://schemas.microsoft.com/office/powerpoint/2010/main" val="3177948892"/>
              </p:ext>
            </p:extLst>
          </p:nvPr>
        </p:nvGraphicFramePr>
        <p:xfrm>
          <a:off x="395609" y="1412776"/>
          <a:ext cx="8496300" cy="792847"/>
        </p:xfrm>
        <a:graphic>
          <a:graphicData uri="http://schemas.openxmlformats.org/drawingml/2006/table">
            <a:tbl>
              <a:tblPr firstRow="1" bandRow="1">
                <a:tableStyleId>{6E25E649-3F16-4E02-A733-19D2CDBF48F0}</a:tableStyleId>
              </a:tblPr>
              <a:tblGrid>
                <a:gridCol w="2664093"/>
                <a:gridCol w="2525374"/>
                <a:gridCol w="3306833"/>
              </a:tblGrid>
              <a:tr h="366127">
                <a:tc>
                  <a:txBody>
                    <a:bodyPr/>
                    <a:lstStyle/>
                    <a:p>
                      <a:pPr algn="ctr"/>
                      <a:r>
                        <a:rPr lang="it-IT" sz="1400" dirty="0" smtClean="0"/>
                        <a:t>EMITTENTE</a:t>
                      </a:r>
                      <a:endParaRPr lang="en-US" sz="1400" dirty="0"/>
                    </a:p>
                  </a:txBody>
                  <a:tcPr marT="45766" marB="45766">
                    <a:solidFill>
                      <a:srgbClr val="FFC000"/>
                    </a:solidFill>
                  </a:tcPr>
                </a:tc>
                <a:tc>
                  <a:txBody>
                    <a:bodyPr/>
                    <a:lstStyle/>
                    <a:p>
                      <a:pPr algn="ctr"/>
                      <a:r>
                        <a:rPr lang="it-IT" sz="1400" dirty="0" smtClean="0"/>
                        <a:t>CONCESSIONARIA</a:t>
                      </a:r>
                      <a:endParaRPr lang="en-US" sz="1400" dirty="0"/>
                    </a:p>
                  </a:txBody>
                  <a:tcPr marT="45766" marB="45766">
                    <a:solidFill>
                      <a:srgbClr val="FFC000"/>
                    </a:solidFill>
                  </a:tcPr>
                </a:tc>
                <a:tc>
                  <a:txBody>
                    <a:bodyPr/>
                    <a:lstStyle/>
                    <a:p>
                      <a:pPr algn="ctr"/>
                      <a:r>
                        <a:rPr lang="en-US" sz="1400" dirty="0" smtClean="0"/>
                        <a:t>NOTE</a:t>
                      </a:r>
                      <a:endParaRPr lang="en-US" sz="1400" dirty="0"/>
                    </a:p>
                  </a:txBody>
                  <a:tcPr marT="45766" marB="45766">
                    <a:solidFill>
                      <a:srgbClr val="FFC000"/>
                    </a:solidFill>
                  </a:tcPr>
                </a:tc>
              </a:tr>
              <a:tr h="324325">
                <a:tc>
                  <a:txBody>
                    <a:bodyPr/>
                    <a:lstStyle/>
                    <a:p>
                      <a:pPr marL="0" algn="ctr" defTabSz="914400" rtl="0" eaLnBrk="1" fontAlgn="ctr" latinLnBrk="0" hangingPunct="1">
                        <a:defRPr/>
                      </a:pPr>
                      <a:r>
                        <a:rPr lang="it-IT" sz="1400" kern="1200" dirty="0" smtClean="0">
                          <a:solidFill>
                            <a:schemeClr val="dk1"/>
                          </a:solidFill>
                          <a:latin typeface="+mn-lt"/>
                          <a:ea typeface="+mn-ea"/>
                          <a:cs typeface="+mn-cs"/>
                        </a:rPr>
                        <a:t>RADIO</a:t>
                      </a:r>
                      <a:r>
                        <a:rPr lang="it-IT" sz="1400" kern="1200" baseline="0" dirty="0" smtClean="0">
                          <a:solidFill>
                            <a:schemeClr val="dk1"/>
                          </a:solidFill>
                          <a:latin typeface="+mn-lt"/>
                          <a:ea typeface="+mn-ea"/>
                          <a:cs typeface="+mn-cs"/>
                        </a:rPr>
                        <a:t> ZETA L’ITALIANA</a:t>
                      </a:r>
                      <a:endParaRPr lang="it-IT" sz="1400" kern="1200" dirty="0">
                        <a:solidFill>
                          <a:schemeClr val="dk1"/>
                        </a:solidFill>
                        <a:latin typeface="+mn-lt"/>
                        <a:ea typeface="+mn-ea"/>
                        <a:cs typeface="+mn-cs"/>
                      </a:endParaRPr>
                    </a:p>
                  </a:txBody>
                  <a:tcPr marL="9525" marR="9525" marT="9534" marB="0" anchor="ctr">
                    <a:lnB w="12700" cap="flat" cmpd="sng" algn="ctr">
                      <a:solidFill>
                        <a:schemeClr val="tx1"/>
                      </a:solidFill>
                      <a:prstDash val="solid"/>
                      <a:round/>
                      <a:headEnd type="none" w="med" len="med"/>
                      <a:tailEnd type="none" w="med" len="med"/>
                    </a:lnB>
                  </a:tcPr>
                </a:tc>
                <a:tc>
                  <a:txBody>
                    <a:bodyPr/>
                    <a:lstStyle/>
                    <a:p>
                      <a:pPr marL="0" algn="ctr" defTabSz="914400" rtl="0" eaLnBrk="1" fontAlgn="ctr" latinLnBrk="0" hangingPunct="1">
                        <a:spcAft>
                          <a:spcPts val="0"/>
                        </a:spcAft>
                        <a:defRPr/>
                      </a:pPr>
                      <a:r>
                        <a:rPr lang="it-IT" sz="1400" kern="1200" dirty="0" smtClean="0">
                          <a:solidFill>
                            <a:schemeClr val="dk1"/>
                          </a:solidFill>
                          <a:latin typeface="+mn-lt"/>
                          <a:ea typeface="+mn-ea"/>
                          <a:cs typeface="+mn-cs"/>
                        </a:rPr>
                        <a:t>Open Space</a:t>
                      </a:r>
                      <a:endParaRPr lang="it-IT" sz="1400" kern="1200" dirty="0">
                        <a:solidFill>
                          <a:schemeClr val="dk1"/>
                        </a:solidFill>
                        <a:latin typeface="+mn-lt"/>
                        <a:ea typeface="+mn-ea"/>
                        <a:cs typeface="+mn-cs"/>
                      </a:endParaRPr>
                    </a:p>
                  </a:txBody>
                  <a:tcPr marL="19049" marR="19049" marT="0" marB="0" anchor="ctr">
                    <a:lnB w="12700" cap="flat" cmpd="sng" algn="ctr">
                      <a:solidFill>
                        <a:schemeClr val="tx1"/>
                      </a:solidFill>
                      <a:prstDash val="solid"/>
                      <a:round/>
                      <a:headEnd type="none" w="med" len="med"/>
                      <a:tailEnd type="none" w="med" len="med"/>
                    </a:lnB>
                  </a:tcPr>
                </a:tc>
                <a:tc>
                  <a:txBody>
                    <a:bodyPr/>
                    <a:lstStyle/>
                    <a:p>
                      <a:pPr marL="0" algn="ctr" defTabSz="914400" rtl="0" eaLnBrk="1" fontAlgn="ctr" latinLnBrk="0" hangingPunct="1">
                        <a:spcAft>
                          <a:spcPts val="0"/>
                        </a:spcAft>
                        <a:defRPr/>
                      </a:pPr>
                      <a:r>
                        <a:rPr lang="it-IT" sz="1400" kern="1200" dirty="0" smtClean="0">
                          <a:solidFill>
                            <a:schemeClr val="dk1"/>
                          </a:solidFill>
                          <a:latin typeface="+mn-lt"/>
                          <a:ea typeface="+mn-ea"/>
                          <a:cs typeface="+mn-cs"/>
                        </a:rPr>
                        <a:t>Nuova emittente da</a:t>
                      </a:r>
                      <a:endParaRPr lang="it-IT" sz="1400" kern="1200" baseline="0" dirty="0" smtClean="0">
                        <a:solidFill>
                          <a:schemeClr val="dk1"/>
                        </a:solidFill>
                        <a:latin typeface="+mn-lt"/>
                        <a:ea typeface="+mn-ea"/>
                        <a:cs typeface="+mn-cs"/>
                      </a:endParaRPr>
                    </a:p>
                    <a:p>
                      <a:pPr marL="0" algn="ctr" defTabSz="914400" rtl="0" eaLnBrk="1" fontAlgn="ctr" latinLnBrk="0" hangingPunct="1">
                        <a:spcAft>
                          <a:spcPts val="0"/>
                        </a:spcAft>
                        <a:defRPr/>
                      </a:pPr>
                      <a:r>
                        <a:rPr lang="it-IT" sz="1400" kern="1200" baseline="0" dirty="0" smtClean="0">
                          <a:solidFill>
                            <a:schemeClr val="dk1"/>
                          </a:solidFill>
                          <a:latin typeface="+mn-lt"/>
                          <a:ea typeface="+mn-ea"/>
                          <a:cs typeface="+mn-cs"/>
                        </a:rPr>
                        <a:t>Gennaio 2016</a:t>
                      </a:r>
                      <a:endParaRPr lang="it-IT" sz="1400" kern="1200" dirty="0">
                        <a:solidFill>
                          <a:schemeClr val="dk1"/>
                        </a:solidFill>
                        <a:latin typeface="+mn-lt"/>
                        <a:ea typeface="+mn-ea"/>
                        <a:cs typeface="+mn-cs"/>
                      </a:endParaRPr>
                    </a:p>
                  </a:txBody>
                  <a:tcPr marL="19049" marR="19049" marT="0" marB="0" anchor="ctr">
                    <a:lnB w="12700" cap="flat" cmpd="sng" algn="ctr">
                      <a:solidFill>
                        <a:schemeClr val="tx1"/>
                      </a:solidFill>
                      <a:prstDash val="solid"/>
                      <a:round/>
                      <a:headEnd type="none" w="med" len="med"/>
                      <a:tailEnd type="none" w="med" len="med"/>
                    </a:lnB>
                  </a:tcPr>
                </a:tc>
              </a:tr>
            </a:tbl>
          </a:graphicData>
        </a:graphic>
      </p:graphicFrame>
    </p:spTree>
  </p:cSld>
  <p:clrMapOvr>
    <a:masterClrMapping/>
  </p:clrMapOvr>
  <p:transition spd="med">
    <p:strips dir="rd"/>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2" name="Tabella 21"/>
          <p:cNvGraphicFramePr>
            <a:graphicFrameLocks noGrp="1"/>
          </p:cNvGraphicFramePr>
          <p:nvPr>
            <p:extLst>
              <p:ext uri="{D42A27DB-BD31-4B8C-83A1-F6EECF244321}">
                <p14:modId xmlns:p14="http://schemas.microsoft.com/office/powerpoint/2010/main" val="619743959"/>
              </p:ext>
            </p:extLst>
          </p:nvPr>
        </p:nvGraphicFramePr>
        <p:xfrm>
          <a:off x="1691681" y="1017282"/>
          <a:ext cx="5472607" cy="5004006"/>
        </p:xfrm>
        <a:graphic>
          <a:graphicData uri="http://schemas.openxmlformats.org/drawingml/2006/table">
            <a:tbl>
              <a:tblPr/>
              <a:tblGrid>
                <a:gridCol w="1004196"/>
                <a:gridCol w="1372068"/>
                <a:gridCol w="936103"/>
                <a:gridCol w="1008112"/>
                <a:gridCol w="1152128"/>
              </a:tblGrid>
              <a:tr h="1030482">
                <a:tc>
                  <a:txBody>
                    <a:bodyPr/>
                    <a:lstStyle/>
                    <a:p>
                      <a:pPr algn="ctr" fontAlgn="ctr"/>
                      <a:r>
                        <a:rPr lang="it-IT" sz="1600" b="0" i="0" u="none" strike="noStrike" dirty="0">
                          <a:latin typeface="Arial" panose="020B0604020202020204" pitchFamily="34" charset="0"/>
                          <a:cs typeface="Arial" panose="020B0604020202020204" pitchFamily="34" charset="0"/>
                        </a:rPr>
                        <a:t> </a:t>
                      </a:r>
                    </a:p>
                  </a:txBody>
                  <a:tcPr marL="0" marR="0" marT="0" marB="0"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ctr" fontAlgn="ctr"/>
                      <a:r>
                        <a:rPr lang="it-IT" sz="1600" b="0" i="0" u="none" strike="noStrike" dirty="0" err="1">
                          <a:latin typeface="Arial" panose="020B0604020202020204" pitchFamily="34" charset="0"/>
                          <a:cs typeface="Arial" panose="020B0604020202020204" pitchFamily="34" charset="0"/>
                        </a:rPr>
                        <a:t>Anno\Mese</a:t>
                      </a:r>
                      <a:endParaRPr lang="it-IT" sz="1600" b="0" i="0" u="none" strike="noStrike" dirty="0">
                        <a:latin typeface="Arial" panose="020B0604020202020204" pitchFamily="34" charset="0"/>
                        <a:cs typeface="Arial" panose="020B0604020202020204" pitchFamily="34" charset="0"/>
                      </a:endParaRPr>
                    </a:p>
                  </a:txBody>
                  <a:tcPr marL="0" marR="0" marT="0" marB="0" anchor="ctr">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marL="0" algn="ctr" defTabSz="914400" rtl="0" eaLnBrk="1" fontAlgn="ctr" latinLnBrk="0" hangingPunct="1"/>
                      <a:r>
                        <a:rPr lang="it-IT" sz="1600" b="0" i="0" u="none" strike="noStrike" kern="1200" dirty="0" smtClean="0">
                          <a:solidFill>
                            <a:schemeClr val="tx1"/>
                          </a:solidFill>
                          <a:latin typeface="Arial" panose="020B0604020202020204" pitchFamily="34" charset="0"/>
                          <a:ea typeface="+mn-ea"/>
                          <a:cs typeface="Arial" panose="020B0604020202020204" pitchFamily="34" charset="0"/>
                        </a:rPr>
                        <a:t>Gennaio</a:t>
                      </a:r>
                    </a:p>
                  </a:txBody>
                  <a:tcPr marL="9524" marR="9524"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marL="0" algn="ctr" defTabSz="914400" rtl="0" eaLnBrk="1" fontAlgn="ctr" latinLnBrk="0" hangingPunct="1"/>
                      <a:r>
                        <a:rPr lang="it-IT" sz="1600" b="0" i="0" u="none" strike="noStrike" kern="1200" dirty="0" smtClean="0">
                          <a:solidFill>
                            <a:schemeClr val="tx1"/>
                          </a:solidFill>
                          <a:latin typeface="Arial" panose="020B0604020202020204" pitchFamily="34" charset="0"/>
                          <a:ea typeface="+mn-ea"/>
                          <a:cs typeface="Arial" panose="020B0604020202020204" pitchFamily="34" charset="0"/>
                        </a:rPr>
                        <a:t>Febbraio</a:t>
                      </a:r>
                    </a:p>
                  </a:txBody>
                  <a:tcPr marL="9524" marR="9524"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marL="0" algn="ctr" defTabSz="914400" rtl="0" eaLnBrk="1" fontAlgn="ctr" latinLnBrk="0" hangingPunct="1"/>
                      <a:r>
                        <a:rPr lang="it-IT" sz="1600" b="0" i="0" u="none" strike="noStrike" kern="1200" dirty="0" err="1" smtClean="0">
                          <a:solidFill>
                            <a:schemeClr val="tx1"/>
                          </a:solidFill>
                          <a:latin typeface="Arial" panose="020B0604020202020204" pitchFamily="34" charset="0"/>
                          <a:ea typeface="+mn-ea"/>
                          <a:cs typeface="Arial" panose="020B0604020202020204" pitchFamily="34" charset="0"/>
                        </a:rPr>
                        <a:t>Prog</a:t>
                      </a:r>
                      <a:r>
                        <a:rPr lang="it-IT" sz="1600" b="0" i="0" u="none" strike="noStrike" kern="1200" dirty="0" smtClean="0">
                          <a:solidFill>
                            <a:schemeClr val="tx1"/>
                          </a:solidFill>
                          <a:latin typeface="Arial" panose="020B0604020202020204" pitchFamily="34" charset="0"/>
                          <a:ea typeface="+mn-ea"/>
                          <a:cs typeface="Arial" panose="020B0604020202020204" pitchFamily="34" charset="0"/>
                        </a:rPr>
                        <a:t>. </a:t>
                      </a:r>
                    </a:p>
                    <a:p>
                      <a:pPr marL="0" algn="ctr" defTabSz="914400" rtl="0" eaLnBrk="1" fontAlgn="ctr" latinLnBrk="0" hangingPunct="1"/>
                      <a:r>
                        <a:rPr lang="it-IT" sz="1600" b="0" i="0" u="none" strike="noStrike" kern="1200" dirty="0" err="1" smtClean="0">
                          <a:solidFill>
                            <a:schemeClr val="tx1"/>
                          </a:solidFill>
                          <a:latin typeface="Arial" panose="020B0604020202020204" pitchFamily="34" charset="0"/>
                          <a:ea typeface="+mn-ea"/>
                          <a:cs typeface="Arial" panose="020B0604020202020204" pitchFamily="34" charset="0"/>
                        </a:rPr>
                        <a:t>Feb</a:t>
                      </a:r>
                      <a:r>
                        <a:rPr lang="it-IT" sz="1600" b="0" i="0" u="none" strike="noStrike" kern="1200" dirty="0" smtClean="0">
                          <a:solidFill>
                            <a:schemeClr val="tx1"/>
                          </a:solidFill>
                          <a:latin typeface="Arial" panose="020B0604020202020204" pitchFamily="34" charset="0"/>
                          <a:ea typeface="+mn-ea"/>
                          <a:cs typeface="Arial" panose="020B0604020202020204" pitchFamily="34" charset="0"/>
                        </a:rPr>
                        <a:t>.</a:t>
                      </a:r>
                    </a:p>
                    <a:p>
                      <a:pPr marL="0" algn="ctr" defTabSz="914400" rtl="0" eaLnBrk="1" fontAlgn="ctr" latinLnBrk="0" hangingPunct="1"/>
                      <a:r>
                        <a:rPr lang="it-IT" sz="1600" b="0" i="0" u="none" strike="noStrike" kern="1200" dirty="0" smtClean="0">
                          <a:solidFill>
                            <a:schemeClr val="tx1"/>
                          </a:solidFill>
                          <a:latin typeface="Arial" panose="020B0604020202020204" pitchFamily="34" charset="0"/>
                          <a:ea typeface="+mn-ea"/>
                          <a:cs typeface="Arial" panose="020B0604020202020204" pitchFamily="34" charset="0"/>
                        </a:rPr>
                        <a:t>2016</a:t>
                      </a:r>
                    </a:p>
                  </a:txBody>
                  <a:tcPr marL="9524" marR="9524" marT="9525" marB="0" anchor="ctr">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r>
              <a:tr h="331127">
                <a:tc rowSpan="6">
                  <a:txBody>
                    <a:bodyPr/>
                    <a:lstStyle/>
                    <a:p>
                      <a:pPr algn="ctr" fontAlgn="ctr"/>
                      <a:r>
                        <a:rPr kumimoji="0" lang="it-IT" sz="1600" b="0" i="0" u="none" strike="noStrike" kern="1200" cap="none" normalizeH="0" baseline="0" dirty="0" smtClean="0">
                          <a:ln>
                            <a:noFill/>
                          </a:ln>
                          <a:solidFill>
                            <a:srgbClr val="C00000"/>
                          </a:solidFill>
                          <a:effectLst/>
                          <a:latin typeface="Arial" panose="020B0604020202020204" pitchFamily="34" charset="0"/>
                          <a:ea typeface="+mn-ea"/>
                          <a:cs typeface="Arial" panose="020B0604020202020204" pitchFamily="34" charset="0"/>
                        </a:rPr>
                        <a:t>Totale Fatturato</a:t>
                      </a:r>
                    </a:p>
                    <a:p>
                      <a:pPr algn="ctr" fontAlgn="ctr"/>
                      <a:endParaRPr kumimoji="0" lang="it-IT" sz="1600" b="0" i="0" u="none" strike="noStrike" kern="1200" cap="none" normalizeH="0" baseline="0" dirty="0">
                        <a:ln>
                          <a:noFill/>
                        </a:ln>
                        <a:solidFill>
                          <a:srgbClr val="C00000"/>
                        </a:solidFill>
                        <a:effectLst/>
                        <a:latin typeface="Arial" panose="020B0604020202020204" pitchFamily="34" charset="0"/>
                        <a:ea typeface="+mn-ea"/>
                        <a:cs typeface="Arial" panose="020B0604020202020204" pitchFamily="34" charset="0"/>
                      </a:endParaRPr>
                    </a:p>
                  </a:txBody>
                  <a:tcPr marL="0" marR="0" marT="0" marB="0"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ctr" fontAlgn="ctr"/>
                      <a:r>
                        <a:rPr lang="it-IT" sz="1600" b="0" i="0" u="none" strike="noStrike" dirty="0" smtClean="0">
                          <a:solidFill>
                            <a:srgbClr val="C00000"/>
                          </a:solidFill>
                          <a:effectLst/>
                          <a:latin typeface="Arial" panose="020B0604020202020204" pitchFamily="34" charset="0"/>
                          <a:cs typeface="Arial" panose="020B0604020202020204" pitchFamily="34" charset="0"/>
                        </a:rPr>
                        <a:t>2014</a:t>
                      </a:r>
                      <a:endParaRPr lang="it-IT" sz="1600" b="0" i="0" u="none" strike="noStrike" dirty="0">
                        <a:solidFill>
                          <a:srgbClr val="C00000"/>
                        </a:solidFill>
                        <a:effectLst/>
                        <a:latin typeface="Arial" panose="020B0604020202020204" pitchFamily="34" charset="0"/>
                        <a:cs typeface="Arial" panose="020B0604020202020204" pitchFamily="34" charset="0"/>
                      </a:endParaRPr>
                    </a:p>
                  </a:txBody>
                  <a:tcPr marL="72000" marR="9525" marT="9525" marB="0" anchor="ctr">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marL="0" algn="ctr" defTabSz="914400" rtl="0" eaLnBrk="1" fontAlgn="ctr" latinLnBrk="0" hangingPunct="1"/>
                      <a:r>
                        <a:rPr lang="it-IT" sz="1600" b="0" i="0" u="none" strike="noStrike" kern="1200" dirty="0">
                          <a:solidFill>
                            <a:srgbClr val="C00000"/>
                          </a:solidFill>
                          <a:effectLst/>
                          <a:latin typeface="Arial" panose="020B0604020202020204" pitchFamily="34" charset="0"/>
                          <a:ea typeface="+mn-ea"/>
                          <a:cs typeface="Arial" panose="020B0604020202020204" pitchFamily="34" charset="0"/>
                        </a:rPr>
                        <a:t>19.713</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ctr" latinLnBrk="0" hangingPunct="1"/>
                      <a:r>
                        <a:rPr lang="it-IT" sz="1600" b="0" i="0" u="none" strike="noStrike" kern="1200" dirty="0">
                          <a:solidFill>
                            <a:srgbClr val="C00000"/>
                          </a:solidFill>
                          <a:effectLst/>
                          <a:latin typeface="Arial" panose="020B0604020202020204" pitchFamily="34" charset="0"/>
                          <a:ea typeface="+mn-ea"/>
                          <a:cs typeface="Arial" panose="020B0604020202020204" pitchFamily="34" charset="0"/>
                        </a:rPr>
                        <a:t>21.986</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ctr" latinLnBrk="0" hangingPunct="1"/>
                      <a:r>
                        <a:rPr lang="it-IT" sz="1600" b="1" i="0" u="none" strike="noStrike" kern="1200" dirty="0">
                          <a:solidFill>
                            <a:srgbClr val="C00000"/>
                          </a:solidFill>
                          <a:effectLst/>
                          <a:latin typeface="Arial" panose="020B0604020202020204" pitchFamily="34" charset="0"/>
                          <a:ea typeface="+mn-ea"/>
                          <a:cs typeface="Arial" panose="020B0604020202020204" pitchFamily="34" charset="0"/>
                        </a:rPr>
                        <a:t>41.699</a:t>
                      </a:r>
                    </a:p>
                  </a:txBody>
                  <a:tcPr marL="9525" marR="9525" marT="9525" marB="0" anchor="ctr">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r>
              <a:tr h="331127">
                <a:tc vMerge="1">
                  <a:txBody>
                    <a:bodyPr/>
                    <a:lstStyle/>
                    <a:p>
                      <a:endParaRPr lang="it-IT"/>
                    </a:p>
                  </a:txBody>
                  <a:tcPr/>
                </a:tc>
                <a:tc>
                  <a:txBody>
                    <a:bodyPr/>
                    <a:lstStyle/>
                    <a:p>
                      <a:pPr algn="ctr" fontAlgn="ctr"/>
                      <a:r>
                        <a:rPr lang="it-IT" sz="1600" b="0" i="0" u="none" strike="noStrike" dirty="0" smtClean="0">
                          <a:solidFill>
                            <a:srgbClr val="C00000"/>
                          </a:solidFill>
                          <a:effectLst/>
                          <a:latin typeface="Arial" panose="020B0604020202020204" pitchFamily="34" charset="0"/>
                          <a:cs typeface="Arial" panose="020B0604020202020204" pitchFamily="34" charset="0"/>
                        </a:rPr>
                        <a:t>2015</a:t>
                      </a:r>
                      <a:endParaRPr lang="it-IT" sz="1600" b="0" i="0" u="none" strike="noStrike" dirty="0">
                        <a:solidFill>
                          <a:srgbClr val="C00000"/>
                        </a:solidFill>
                        <a:effectLst/>
                        <a:latin typeface="Arial" panose="020B0604020202020204" pitchFamily="34" charset="0"/>
                        <a:cs typeface="Arial" panose="020B0604020202020204" pitchFamily="34" charset="0"/>
                      </a:endParaRPr>
                    </a:p>
                  </a:txBody>
                  <a:tcPr marL="72000" marR="9525" marT="9525" marB="0" anchor="ctr">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marL="0" algn="ctr" defTabSz="914400" rtl="0" eaLnBrk="1" fontAlgn="ctr" latinLnBrk="0" hangingPunct="1"/>
                      <a:r>
                        <a:rPr lang="it-IT" sz="1600" b="0" i="0" u="none" strike="noStrike" kern="1200" dirty="0">
                          <a:solidFill>
                            <a:srgbClr val="C00000"/>
                          </a:solidFill>
                          <a:effectLst/>
                          <a:latin typeface="Arial" panose="020B0604020202020204" pitchFamily="34" charset="0"/>
                          <a:ea typeface="+mn-ea"/>
                          <a:cs typeface="Arial" panose="020B0604020202020204" pitchFamily="34" charset="0"/>
                        </a:rPr>
                        <a:t>19.861</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ctr" latinLnBrk="0" hangingPunct="1"/>
                      <a:r>
                        <a:rPr lang="it-IT" sz="1600" b="0" i="0" u="none" strike="noStrike" kern="1200">
                          <a:solidFill>
                            <a:srgbClr val="C00000"/>
                          </a:solidFill>
                          <a:effectLst/>
                          <a:latin typeface="Arial" panose="020B0604020202020204" pitchFamily="34" charset="0"/>
                          <a:ea typeface="+mn-ea"/>
                          <a:cs typeface="Arial" panose="020B0604020202020204" pitchFamily="34" charset="0"/>
                        </a:rPr>
                        <a:t>24.262</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ctr" latinLnBrk="0" hangingPunct="1"/>
                      <a:r>
                        <a:rPr lang="it-IT" sz="1600" b="1" i="0" u="none" strike="noStrike" kern="1200" dirty="0">
                          <a:solidFill>
                            <a:srgbClr val="C00000"/>
                          </a:solidFill>
                          <a:effectLst/>
                          <a:latin typeface="Arial" panose="020B0604020202020204" pitchFamily="34" charset="0"/>
                          <a:ea typeface="+mn-ea"/>
                          <a:cs typeface="Arial" panose="020B0604020202020204" pitchFamily="34" charset="0"/>
                        </a:rPr>
                        <a:t>44.123</a:t>
                      </a:r>
                    </a:p>
                  </a:txBody>
                  <a:tcPr marL="9525" marR="9525" marT="9525" marB="0" anchor="ctr">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r>
              <a:tr h="331127">
                <a:tc vMerge="1">
                  <a:txBody>
                    <a:bodyPr/>
                    <a:lstStyle/>
                    <a:p>
                      <a:endParaRPr lang="it-IT"/>
                    </a:p>
                  </a:txBody>
                  <a:tcPr/>
                </a:tc>
                <a:tc>
                  <a:txBody>
                    <a:bodyPr/>
                    <a:lstStyle/>
                    <a:p>
                      <a:pPr algn="ctr" fontAlgn="ctr"/>
                      <a:r>
                        <a:rPr lang="it-IT" sz="1600" b="0" i="0" u="none" strike="noStrike" dirty="0" smtClean="0">
                          <a:solidFill>
                            <a:srgbClr val="C00000"/>
                          </a:solidFill>
                          <a:effectLst/>
                          <a:latin typeface="Arial" panose="020B0604020202020204" pitchFamily="34" charset="0"/>
                          <a:cs typeface="Arial" panose="020B0604020202020204" pitchFamily="34" charset="0"/>
                        </a:rPr>
                        <a:t>2016</a:t>
                      </a:r>
                      <a:endParaRPr lang="it-IT" sz="1600" b="0" i="0" u="none" strike="noStrike" dirty="0">
                        <a:solidFill>
                          <a:srgbClr val="C00000"/>
                        </a:solidFill>
                        <a:effectLst/>
                        <a:latin typeface="Arial" panose="020B0604020202020204" pitchFamily="34" charset="0"/>
                        <a:cs typeface="Arial" panose="020B0604020202020204" pitchFamily="34" charset="0"/>
                      </a:endParaRPr>
                    </a:p>
                  </a:txBody>
                  <a:tcPr marL="72000" marR="9525" marT="9525" marB="0" anchor="ctr">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marL="0" algn="ctr" defTabSz="914400" rtl="0" eaLnBrk="1" fontAlgn="ctr" latinLnBrk="0" hangingPunct="1"/>
                      <a:r>
                        <a:rPr lang="it-IT" sz="1600" b="0" i="0" u="none" strike="noStrike" kern="1200" dirty="0">
                          <a:solidFill>
                            <a:srgbClr val="C00000"/>
                          </a:solidFill>
                          <a:effectLst/>
                          <a:latin typeface="Arial" panose="020B0604020202020204" pitchFamily="34" charset="0"/>
                          <a:ea typeface="+mn-ea"/>
                          <a:cs typeface="Arial" panose="020B0604020202020204" pitchFamily="34" charset="0"/>
                        </a:rPr>
                        <a:t>19.234</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ctr" latinLnBrk="0" hangingPunct="1"/>
                      <a:r>
                        <a:rPr lang="it-IT" sz="1600" b="0" i="0" u="none" strike="noStrike" kern="1200" dirty="0">
                          <a:solidFill>
                            <a:srgbClr val="C00000"/>
                          </a:solidFill>
                          <a:effectLst/>
                          <a:latin typeface="Arial" panose="020B0604020202020204" pitchFamily="34" charset="0"/>
                          <a:ea typeface="+mn-ea"/>
                          <a:cs typeface="Arial" panose="020B0604020202020204" pitchFamily="34" charset="0"/>
                        </a:rPr>
                        <a:t>25.684</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ctr" latinLnBrk="0" hangingPunct="1"/>
                      <a:r>
                        <a:rPr lang="it-IT" sz="1600" b="1" i="0" u="none" strike="noStrike" kern="1200" dirty="0">
                          <a:solidFill>
                            <a:srgbClr val="C00000"/>
                          </a:solidFill>
                          <a:effectLst/>
                          <a:latin typeface="Arial" panose="020B0604020202020204" pitchFamily="34" charset="0"/>
                          <a:ea typeface="+mn-ea"/>
                          <a:cs typeface="Arial" panose="020B0604020202020204" pitchFamily="34" charset="0"/>
                        </a:rPr>
                        <a:t>44.918</a:t>
                      </a:r>
                    </a:p>
                  </a:txBody>
                  <a:tcPr marL="9525" marR="9525" marT="9525" marB="0" anchor="ctr">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r>
              <a:tr h="331127">
                <a:tc vMerge="1">
                  <a:txBody>
                    <a:bodyPr/>
                    <a:lstStyle/>
                    <a:p>
                      <a:endParaRPr lang="it-IT"/>
                    </a:p>
                  </a:txBody>
                  <a:tcPr/>
                </a:tc>
                <a:tc>
                  <a:txBody>
                    <a:bodyPr/>
                    <a:lstStyle/>
                    <a:p>
                      <a:pPr algn="ctr" fontAlgn="ctr"/>
                      <a:r>
                        <a:rPr lang="it-IT" sz="1600" b="0" i="0" u="none" strike="noStrike" dirty="0" smtClean="0">
                          <a:solidFill>
                            <a:srgbClr val="C00000"/>
                          </a:solidFill>
                          <a:effectLst/>
                          <a:latin typeface="Arial" panose="020B0604020202020204" pitchFamily="34" charset="0"/>
                          <a:cs typeface="Arial" panose="020B0604020202020204" pitchFamily="34" charset="0"/>
                        </a:rPr>
                        <a:t>2015/2014</a:t>
                      </a:r>
                      <a:endParaRPr lang="it-IT" sz="1600" b="0" i="0" u="none" strike="noStrike" dirty="0">
                        <a:solidFill>
                          <a:srgbClr val="C00000"/>
                        </a:solidFill>
                        <a:effectLst/>
                        <a:latin typeface="Arial" panose="020B0604020202020204" pitchFamily="34" charset="0"/>
                        <a:cs typeface="Arial" panose="020B0604020202020204" pitchFamily="34" charset="0"/>
                      </a:endParaRPr>
                    </a:p>
                  </a:txBody>
                  <a:tcPr marL="72000" marR="9525" marT="9525" marB="0" anchor="ctr">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marL="0" algn="ctr" defTabSz="914400" rtl="0" eaLnBrk="1" fontAlgn="ctr" latinLnBrk="0" hangingPunct="1"/>
                      <a:r>
                        <a:rPr lang="it-IT" sz="1600" b="0" i="0" u="none" strike="noStrike" kern="1200" dirty="0">
                          <a:solidFill>
                            <a:srgbClr val="C00000"/>
                          </a:solidFill>
                          <a:effectLst/>
                          <a:latin typeface="Arial" panose="020B0604020202020204" pitchFamily="34" charset="0"/>
                          <a:ea typeface="+mn-ea"/>
                          <a:cs typeface="Arial" panose="020B0604020202020204" pitchFamily="34" charset="0"/>
                        </a:rPr>
                        <a:t>0,8</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ctr" latinLnBrk="0" hangingPunct="1"/>
                      <a:r>
                        <a:rPr lang="it-IT" sz="1600" b="0" i="0" u="none" strike="noStrike" kern="1200" dirty="0">
                          <a:solidFill>
                            <a:srgbClr val="C00000"/>
                          </a:solidFill>
                          <a:effectLst/>
                          <a:latin typeface="Arial" panose="020B0604020202020204" pitchFamily="34" charset="0"/>
                          <a:ea typeface="+mn-ea"/>
                          <a:cs typeface="Arial" panose="020B0604020202020204" pitchFamily="34" charset="0"/>
                        </a:rPr>
                        <a:t>10,4</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ctr" latinLnBrk="0" hangingPunct="1"/>
                      <a:r>
                        <a:rPr lang="it-IT" sz="1600" b="0" i="0" u="sng" strike="noStrike" kern="1200" dirty="0">
                          <a:solidFill>
                            <a:srgbClr val="C00000"/>
                          </a:solidFill>
                          <a:effectLst/>
                          <a:latin typeface="Arial" panose="020B0604020202020204" pitchFamily="34" charset="0"/>
                          <a:ea typeface="+mn-ea"/>
                          <a:cs typeface="Arial" panose="020B0604020202020204" pitchFamily="34" charset="0"/>
                        </a:rPr>
                        <a:t>5,8</a:t>
                      </a:r>
                    </a:p>
                  </a:txBody>
                  <a:tcPr marL="9525" marR="9525" marT="9525" marB="0" anchor="ctr">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r>
              <a:tr h="331127">
                <a:tc vMerge="1">
                  <a:txBody>
                    <a:bodyPr/>
                    <a:lstStyle/>
                    <a:p>
                      <a:endParaRPr lang="it-IT"/>
                    </a:p>
                  </a:txBody>
                  <a:tcPr/>
                </a:tc>
                <a:tc>
                  <a:txBody>
                    <a:bodyPr/>
                    <a:lstStyle/>
                    <a:p>
                      <a:pPr algn="ctr" fontAlgn="ctr"/>
                      <a:r>
                        <a:rPr lang="it-IT" sz="1600" b="0" i="0" u="none" strike="noStrike" dirty="0" smtClean="0">
                          <a:solidFill>
                            <a:srgbClr val="C00000"/>
                          </a:solidFill>
                          <a:effectLst/>
                          <a:latin typeface="Arial" panose="020B0604020202020204" pitchFamily="34" charset="0"/>
                          <a:cs typeface="Arial" panose="020B0604020202020204" pitchFamily="34" charset="0"/>
                        </a:rPr>
                        <a:t>2016/2014</a:t>
                      </a:r>
                      <a:endParaRPr lang="it-IT" sz="1600" b="0" i="0" u="none" strike="noStrike" dirty="0">
                        <a:solidFill>
                          <a:srgbClr val="C00000"/>
                        </a:solidFill>
                        <a:effectLst/>
                        <a:latin typeface="Arial" panose="020B0604020202020204" pitchFamily="34" charset="0"/>
                        <a:cs typeface="Arial" panose="020B0604020202020204" pitchFamily="34" charset="0"/>
                      </a:endParaRPr>
                    </a:p>
                  </a:txBody>
                  <a:tcPr marL="72000" marR="9525" marT="9525" marB="0" anchor="ctr">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marL="0" algn="ctr" defTabSz="914400" rtl="0" eaLnBrk="1" fontAlgn="ctr" latinLnBrk="0" hangingPunct="1"/>
                      <a:r>
                        <a:rPr lang="it-IT" sz="1600" b="0" i="0" u="none" strike="noStrike" kern="1200">
                          <a:solidFill>
                            <a:srgbClr val="C00000"/>
                          </a:solidFill>
                          <a:effectLst/>
                          <a:latin typeface="Arial" panose="020B0604020202020204" pitchFamily="34" charset="0"/>
                          <a:ea typeface="+mn-ea"/>
                          <a:cs typeface="Arial" panose="020B0604020202020204" pitchFamily="34" charset="0"/>
                        </a:rPr>
                        <a:t>-2,4</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ctr" latinLnBrk="0" hangingPunct="1"/>
                      <a:r>
                        <a:rPr lang="it-IT" sz="1600" b="0" i="0" u="none" strike="noStrike" kern="1200" dirty="0">
                          <a:solidFill>
                            <a:srgbClr val="C00000"/>
                          </a:solidFill>
                          <a:effectLst/>
                          <a:latin typeface="Arial" panose="020B0604020202020204" pitchFamily="34" charset="0"/>
                          <a:ea typeface="+mn-ea"/>
                          <a:cs typeface="Arial" panose="020B0604020202020204" pitchFamily="34" charset="0"/>
                        </a:rPr>
                        <a:t>16,8</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ctr" latinLnBrk="0" hangingPunct="1"/>
                      <a:r>
                        <a:rPr lang="it-IT" sz="1600" b="0" i="0" u="sng" strike="noStrike" kern="1200" dirty="0">
                          <a:solidFill>
                            <a:srgbClr val="C00000"/>
                          </a:solidFill>
                          <a:effectLst/>
                          <a:latin typeface="Arial" panose="020B0604020202020204" pitchFamily="34" charset="0"/>
                          <a:ea typeface="+mn-ea"/>
                          <a:cs typeface="Arial" panose="020B0604020202020204" pitchFamily="34" charset="0"/>
                        </a:rPr>
                        <a:t>7,7</a:t>
                      </a:r>
                    </a:p>
                  </a:txBody>
                  <a:tcPr marL="9525" marR="9525" marT="9525" marB="0" anchor="ctr">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r>
              <a:tr h="331127">
                <a:tc vMerge="1">
                  <a:txBody>
                    <a:bodyPr/>
                    <a:lstStyle/>
                    <a:p>
                      <a:endParaRPr lang="it-IT"/>
                    </a:p>
                  </a:txBody>
                  <a:tcPr/>
                </a:tc>
                <a:tc>
                  <a:txBody>
                    <a:bodyPr/>
                    <a:lstStyle/>
                    <a:p>
                      <a:pPr algn="ctr" fontAlgn="ctr"/>
                      <a:r>
                        <a:rPr lang="it-IT" sz="1600" b="0" i="0" u="none" strike="noStrike" dirty="0" smtClean="0">
                          <a:solidFill>
                            <a:srgbClr val="C00000"/>
                          </a:solidFill>
                          <a:effectLst/>
                          <a:latin typeface="Arial" panose="020B0604020202020204" pitchFamily="34" charset="0"/>
                          <a:cs typeface="Arial" panose="020B0604020202020204" pitchFamily="34" charset="0"/>
                        </a:rPr>
                        <a:t>2016/2015</a:t>
                      </a:r>
                      <a:endParaRPr lang="it-IT" sz="1600" b="0" i="0" u="none" strike="noStrike" dirty="0">
                        <a:solidFill>
                          <a:srgbClr val="C00000"/>
                        </a:solidFill>
                        <a:effectLst/>
                        <a:latin typeface="Arial" panose="020B0604020202020204" pitchFamily="34" charset="0"/>
                        <a:cs typeface="Arial" panose="020B0604020202020204" pitchFamily="34" charset="0"/>
                      </a:endParaRPr>
                    </a:p>
                  </a:txBody>
                  <a:tcPr marL="72000" marR="9525" marT="9525" marB="0" anchor="ctr">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marL="0" algn="ctr" defTabSz="914400" rtl="0" eaLnBrk="1" fontAlgn="ctr" latinLnBrk="0" hangingPunct="1"/>
                      <a:r>
                        <a:rPr lang="it-IT" sz="1600" b="0" i="0" u="none" strike="noStrike" kern="1200">
                          <a:solidFill>
                            <a:srgbClr val="C00000"/>
                          </a:solidFill>
                          <a:effectLst/>
                          <a:latin typeface="Arial" panose="020B0604020202020204" pitchFamily="34" charset="0"/>
                          <a:ea typeface="+mn-ea"/>
                          <a:cs typeface="Arial" panose="020B0604020202020204" pitchFamily="34" charset="0"/>
                        </a:rPr>
                        <a:t>-3,2</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ctr" latinLnBrk="0" hangingPunct="1"/>
                      <a:r>
                        <a:rPr lang="it-IT" sz="1600" b="0" i="0" u="none" strike="noStrike" kern="1200" dirty="0">
                          <a:solidFill>
                            <a:srgbClr val="C00000"/>
                          </a:solidFill>
                          <a:effectLst/>
                          <a:latin typeface="Arial" panose="020B0604020202020204" pitchFamily="34" charset="0"/>
                          <a:ea typeface="+mn-ea"/>
                          <a:cs typeface="Arial" panose="020B0604020202020204" pitchFamily="34" charset="0"/>
                        </a:rPr>
                        <a:t>5,9</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ctr" latinLnBrk="0" hangingPunct="1"/>
                      <a:r>
                        <a:rPr lang="it-IT" sz="1600" b="0" i="0" u="sng" strike="noStrike" kern="1200" dirty="0">
                          <a:solidFill>
                            <a:srgbClr val="C00000"/>
                          </a:solidFill>
                          <a:effectLst/>
                          <a:latin typeface="Arial" panose="020B0604020202020204" pitchFamily="34" charset="0"/>
                          <a:ea typeface="+mn-ea"/>
                          <a:cs typeface="Arial" panose="020B0604020202020204" pitchFamily="34" charset="0"/>
                        </a:rPr>
                        <a:t>1,8</a:t>
                      </a:r>
                    </a:p>
                  </a:txBody>
                  <a:tcPr marL="9525" marR="9525" marT="9525" marB="0" anchor="ctr">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r>
              <a:tr h="331127">
                <a:tc rowSpan="6">
                  <a:txBody>
                    <a:bodyPr/>
                    <a:lstStyle/>
                    <a:p>
                      <a:pPr algn="ctr" fontAlgn="ctr"/>
                      <a:r>
                        <a:rPr kumimoji="0" lang="it-IT"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Totale</a:t>
                      </a:r>
                    </a:p>
                    <a:p>
                      <a:pPr algn="ctr" fontAlgn="ctr"/>
                      <a:r>
                        <a:rPr kumimoji="0" lang="it-IT"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Avvisi</a:t>
                      </a:r>
                      <a:endParaRPr kumimoji="0" lang="it-IT"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0" marR="0" marT="0" marB="0"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ctr" fontAlgn="ctr"/>
                      <a:r>
                        <a:rPr lang="it-IT" sz="1600" b="0" i="0" u="none" strike="noStrike" dirty="0" smtClean="0">
                          <a:solidFill>
                            <a:srgbClr val="000000"/>
                          </a:solidFill>
                          <a:effectLst/>
                          <a:latin typeface="Arial" panose="020B0604020202020204" pitchFamily="34" charset="0"/>
                          <a:cs typeface="Arial" panose="020B0604020202020204" pitchFamily="34" charset="0"/>
                        </a:rPr>
                        <a:t>2014</a:t>
                      </a:r>
                      <a:endParaRPr lang="it-IT" sz="1600" b="0" i="0" u="none" strike="noStrike" dirty="0">
                        <a:solidFill>
                          <a:srgbClr val="000000"/>
                        </a:solidFill>
                        <a:effectLst/>
                        <a:latin typeface="Arial" panose="020B0604020202020204" pitchFamily="34" charset="0"/>
                        <a:cs typeface="Arial" panose="020B0604020202020204" pitchFamily="34" charset="0"/>
                      </a:endParaRPr>
                    </a:p>
                  </a:txBody>
                  <a:tcPr marL="72000" marR="9525" marT="9525" marB="0" anchor="ctr">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marL="0" algn="ctr" defTabSz="914400" rtl="0" eaLnBrk="1" fontAlgn="ctr" latinLnBrk="0" hangingPunct="1"/>
                      <a:r>
                        <a:rPr lang="it-IT" sz="1600" b="0" i="0" u="none" strike="noStrike" kern="1200" dirty="0">
                          <a:solidFill>
                            <a:srgbClr val="000000"/>
                          </a:solidFill>
                          <a:effectLst/>
                          <a:latin typeface="Arial" panose="020B0604020202020204" pitchFamily="34" charset="0"/>
                          <a:ea typeface="+mn-ea"/>
                          <a:cs typeface="Arial" panose="020B0604020202020204" pitchFamily="34" charset="0"/>
                        </a:rPr>
                        <a:t>85.842</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ctr" defTabSz="914400" rtl="0" eaLnBrk="1" fontAlgn="ctr" latinLnBrk="0" hangingPunct="1"/>
                      <a:r>
                        <a:rPr lang="it-IT" sz="1600" b="0" i="0" u="none" strike="noStrike" kern="1200" dirty="0">
                          <a:solidFill>
                            <a:srgbClr val="000000"/>
                          </a:solidFill>
                          <a:effectLst/>
                          <a:latin typeface="Arial" panose="020B0604020202020204" pitchFamily="34" charset="0"/>
                          <a:ea typeface="+mn-ea"/>
                          <a:cs typeface="Arial" panose="020B0604020202020204" pitchFamily="34" charset="0"/>
                        </a:rPr>
                        <a:t>90.999</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ctr" defTabSz="914400" rtl="0" eaLnBrk="1" fontAlgn="ctr" latinLnBrk="0" hangingPunct="1"/>
                      <a:r>
                        <a:rPr lang="it-IT" sz="1600" b="1" i="0" u="none" strike="noStrike" kern="1200" dirty="0">
                          <a:solidFill>
                            <a:srgbClr val="000000"/>
                          </a:solidFill>
                          <a:effectLst/>
                          <a:latin typeface="Arial" panose="020B0604020202020204" pitchFamily="34" charset="0"/>
                          <a:ea typeface="+mn-ea"/>
                          <a:cs typeface="Arial" panose="020B0604020202020204" pitchFamily="34" charset="0"/>
                        </a:rPr>
                        <a:t>176.841</a:t>
                      </a:r>
                    </a:p>
                  </a:txBody>
                  <a:tcPr marL="9525" marR="9525" marT="9525" marB="0" anchor="ctr">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r>
              <a:tr h="331127">
                <a:tc vMerge="1">
                  <a:txBody>
                    <a:bodyPr/>
                    <a:lstStyle/>
                    <a:p>
                      <a:endParaRPr lang="it-IT"/>
                    </a:p>
                  </a:txBody>
                  <a:tcPr/>
                </a:tc>
                <a:tc>
                  <a:txBody>
                    <a:bodyPr/>
                    <a:lstStyle/>
                    <a:p>
                      <a:pPr algn="ctr" fontAlgn="ctr"/>
                      <a:r>
                        <a:rPr lang="it-IT" sz="1600" b="0" i="0" u="none" strike="noStrike" dirty="0" smtClean="0">
                          <a:solidFill>
                            <a:srgbClr val="000000"/>
                          </a:solidFill>
                          <a:effectLst/>
                          <a:latin typeface="Arial" panose="020B0604020202020204" pitchFamily="34" charset="0"/>
                          <a:cs typeface="Arial" panose="020B0604020202020204" pitchFamily="34" charset="0"/>
                        </a:rPr>
                        <a:t>2015</a:t>
                      </a:r>
                      <a:endParaRPr lang="it-IT" sz="1600" b="0" i="0" u="none" strike="noStrike" dirty="0">
                        <a:solidFill>
                          <a:srgbClr val="000000"/>
                        </a:solidFill>
                        <a:effectLst/>
                        <a:latin typeface="Arial" panose="020B0604020202020204" pitchFamily="34" charset="0"/>
                        <a:cs typeface="Arial" panose="020B0604020202020204" pitchFamily="34" charset="0"/>
                      </a:endParaRPr>
                    </a:p>
                  </a:txBody>
                  <a:tcPr marL="72000" marR="9525" marT="9525" marB="0" anchor="ctr">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marL="0" algn="ctr" defTabSz="914400" rtl="0" eaLnBrk="1" fontAlgn="ctr" latinLnBrk="0" hangingPunct="1"/>
                      <a:r>
                        <a:rPr lang="it-IT" sz="1600" b="0" i="0" u="none" strike="noStrike" kern="1200" dirty="0">
                          <a:solidFill>
                            <a:srgbClr val="000000"/>
                          </a:solidFill>
                          <a:effectLst/>
                          <a:latin typeface="Arial" panose="020B0604020202020204" pitchFamily="34" charset="0"/>
                          <a:ea typeface="+mn-ea"/>
                          <a:cs typeface="Arial" panose="020B0604020202020204" pitchFamily="34" charset="0"/>
                        </a:rPr>
                        <a:t>88.485</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ctr" latinLnBrk="0" hangingPunct="1"/>
                      <a:r>
                        <a:rPr lang="it-IT" sz="1600" b="0" i="0" u="none" strike="noStrike" kern="1200" dirty="0">
                          <a:solidFill>
                            <a:srgbClr val="000000"/>
                          </a:solidFill>
                          <a:effectLst/>
                          <a:latin typeface="Arial" panose="020B0604020202020204" pitchFamily="34" charset="0"/>
                          <a:ea typeface="+mn-ea"/>
                          <a:cs typeface="Arial" panose="020B0604020202020204" pitchFamily="34" charset="0"/>
                        </a:rPr>
                        <a:t>104.980</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ctr" latinLnBrk="0" hangingPunct="1"/>
                      <a:r>
                        <a:rPr lang="it-IT" sz="1600" b="1" i="0" u="none" strike="noStrike" kern="1200" dirty="0">
                          <a:solidFill>
                            <a:srgbClr val="000000"/>
                          </a:solidFill>
                          <a:effectLst/>
                          <a:latin typeface="Arial" panose="020B0604020202020204" pitchFamily="34" charset="0"/>
                          <a:ea typeface="+mn-ea"/>
                          <a:cs typeface="Arial" panose="020B0604020202020204" pitchFamily="34" charset="0"/>
                        </a:rPr>
                        <a:t>193.465</a:t>
                      </a:r>
                    </a:p>
                  </a:txBody>
                  <a:tcPr marL="9525" marR="9525" marT="9525" marB="0" anchor="ctr">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r>
              <a:tr h="331127">
                <a:tc vMerge="1">
                  <a:txBody>
                    <a:bodyPr/>
                    <a:lstStyle/>
                    <a:p>
                      <a:endParaRPr lang="it-IT"/>
                    </a:p>
                  </a:txBody>
                  <a:tcPr/>
                </a:tc>
                <a:tc>
                  <a:txBody>
                    <a:bodyPr/>
                    <a:lstStyle/>
                    <a:p>
                      <a:pPr algn="ctr" fontAlgn="ctr"/>
                      <a:r>
                        <a:rPr lang="it-IT" sz="1600" b="0" i="0" u="none" strike="noStrike" dirty="0" smtClean="0">
                          <a:solidFill>
                            <a:srgbClr val="000000"/>
                          </a:solidFill>
                          <a:effectLst/>
                          <a:latin typeface="Arial" panose="020B0604020202020204" pitchFamily="34" charset="0"/>
                          <a:cs typeface="Arial" panose="020B0604020202020204" pitchFamily="34" charset="0"/>
                        </a:rPr>
                        <a:t>2016</a:t>
                      </a:r>
                      <a:endParaRPr lang="it-IT" sz="1600" b="0" i="0" u="none" strike="noStrike" dirty="0">
                        <a:solidFill>
                          <a:srgbClr val="000000"/>
                        </a:solidFill>
                        <a:effectLst/>
                        <a:latin typeface="Arial" panose="020B0604020202020204" pitchFamily="34" charset="0"/>
                        <a:cs typeface="Arial" panose="020B0604020202020204" pitchFamily="34" charset="0"/>
                      </a:endParaRPr>
                    </a:p>
                  </a:txBody>
                  <a:tcPr marL="72000" marR="9525" marT="9525" marB="0" anchor="ctr">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marL="0" algn="ctr" defTabSz="914400" rtl="0" eaLnBrk="1" fontAlgn="ctr" latinLnBrk="0" hangingPunct="1"/>
                      <a:r>
                        <a:rPr lang="it-IT" sz="1600" b="0" i="0" u="none" strike="noStrike" kern="1200">
                          <a:solidFill>
                            <a:srgbClr val="000000"/>
                          </a:solidFill>
                          <a:effectLst/>
                          <a:latin typeface="Arial" panose="020B0604020202020204" pitchFamily="34" charset="0"/>
                          <a:ea typeface="+mn-ea"/>
                          <a:cs typeface="Arial" panose="020B0604020202020204" pitchFamily="34" charset="0"/>
                        </a:rPr>
                        <a:t>89.561</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ctr" latinLnBrk="0" hangingPunct="1"/>
                      <a:r>
                        <a:rPr lang="it-IT" sz="1600" b="0" i="0" u="none" strike="noStrike" kern="1200" dirty="0">
                          <a:solidFill>
                            <a:srgbClr val="000000"/>
                          </a:solidFill>
                          <a:effectLst/>
                          <a:latin typeface="Arial" panose="020B0604020202020204" pitchFamily="34" charset="0"/>
                          <a:ea typeface="+mn-ea"/>
                          <a:cs typeface="Arial" panose="020B0604020202020204" pitchFamily="34" charset="0"/>
                        </a:rPr>
                        <a:t>119.850</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ctr" latinLnBrk="0" hangingPunct="1"/>
                      <a:r>
                        <a:rPr lang="it-IT" sz="1600" b="1" i="0" u="none" strike="noStrike" kern="1200" dirty="0">
                          <a:solidFill>
                            <a:srgbClr val="000000"/>
                          </a:solidFill>
                          <a:effectLst/>
                          <a:latin typeface="Arial" panose="020B0604020202020204" pitchFamily="34" charset="0"/>
                          <a:ea typeface="+mn-ea"/>
                          <a:cs typeface="Arial" panose="020B0604020202020204" pitchFamily="34" charset="0"/>
                        </a:rPr>
                        <a:t>209.411</a:t>
                      </a:r>
                    </a:p>
                  </a:txBody>
                  <a:tcPr marL="9525" marR="9525" marT="9525" marB="0" anchor="ctr">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r>
              <a:tr h="331127">
                <a:tc vMerge="1">
                  <a:txBody>
                    <a:bodyPr/>
                    <a:lstStyle/>
                    <a:p>
                      <a:endParaRPr lang="it-IT"/>
                    </a:p>
                  </a:txBody>
                  <a:tcPr/>
                </a:tc>
                <a:tc>
                  <a:txBody>
                    <a:bodyPr/>
                    <a:lstStyle/>
                    <a:p>
                      <a:pPr algn="ctr" fontAlgn="ctr"/>
                      <a:r>
                        <a:rPr lang="it-IT" sz="1600" b="0" i="0" u="none" strike="noStrike" dirty="0" smtClean="0">
                          <a:solidFill>
                            <a:srgbClr val="000000"/>
                          </a:solidFill>
                          <a:effectLst/>
                          <a:latin typeface="Arial" panose="020B0604020202020204" pitchFamily="34" charset="0"/>
                          <a:cs typeface="Arial" panose="020B0604020202020204" pitchFamily="34" charset="0"/>
                        </a:rPr>
                        <a:t>2015/2014</a:t>
                      </a:r>
                      <a:endParaRPr lang="it-IT" sz="1600" b="0" i="0" u="none" strike="noStrike" dirty="0">
                        <a:solidFill>
                          <a:srgbClr val="000000"/>
                        </a:solidFill>
                        <a:effectLst/>
                        <a:latin typeface="Arial" panose="020B0604020202020204" pitchFamily="34" charset="0"/>
                        <a:cs typeface="Arial" panose="020B0604020202020204" pitchFamily="34" charset="0"/>
                      </a:endParaRPr>
                    </a:p>
                  </a:txBody>
                  <a:tcPr marL="72000" marR="9525" marT="9525" marB="0" anchor="ctr">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marL="0" algn="ctr" defTabSz="914400" rtl="0" eaLnBrk="1" fontAlgn="ctr" latinLnBrk="0" hangingPunct="1"/>
                      <a:r>
                        <a:rPr lang="it-IT" sz="1600" b="0" i="0" u="none" strike="noStrike" kern="1200">
                          <a:solidFill>
                            <a:srgbClr val="000000"/>
                          </a:solidFill>
                          <a:effectLst/>
                          <a:latin typeface="Arial" panose="020B0604020202020204" pitchFamily="34" charset="0"/>
                          <a:ea typeface="+mn-ea"/>
                          <a:cs typeface="Arial" panose="020B0604020202020204" pitchFamily="34" charset="0"/>
                        </a:rPr>
                        <a:t>3,1</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ctr" defTabSz="914400" rtl="0" eaLnBrk="1" fontAlgn="ctr" latinLnBrk="0" hangingPunct="1"/>
                      <a:r>
                        <a:rPr lang="it-IT" sz="1600" b="0" i="0" u="none" strike="noStrike" kern="1200" dirty="0">
                          <a:solidFill>
                            <a:srgbClr val="000000"/>
                          </a:solidFill>
                          <a:effectLst/>
                          <a:latin typeface="Arial" panose="020B0604020202020204" pitchFamily="34" charset="0"/>
                          <a:ea typeface="+mn-ea"/>
                          <a:cs typeface="Arial" panose="020B0604020202020204" pitchFamily="34" charset="0"/>
                        </a:rPr>
                        <a:t>15,4</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ctr" defTabSz="914400" rtl="0" eaLnBrk="1" fontAlgn="ctr" latinLnBrk="0" hangingPunct="1"/>
                      <a:r>
                        <a:rPr lang="it-IT" sz="1600" b="0" i="0" u="sng" strike="noStrike" kern="1200" dirty="0">
                          <a:solidFill>
                            <a:srgbClr val="000000"/>
                          </a:solidFill>
                          <a:effectLst/>
                          <a:latin typeface="Arial" panose="020B0604020202020204" pitchFamily="34" charset="0"/>
                          <a:ea typeface="+mn-ea"/>
                          <a:cs typeface="Arial" panose="020B0604020202020204" pitchFamily="34" charset="0"/>
                        </a:rPr>
                        <a:t>9,4</a:t>
                      </a:r>
                    </a:p>
                  </a:txBody>
                  <a:tcPr marL="9525" marR="9525" marT="9525" marB="0" anchor="ctr">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r>
              <a:tr h="331127">
                <a:tc vMerge="1">
                  <a:txBody>
                    <a:bodyPr/>
                    <a:lstStyle/>
                    <a:p>
                      <a:endParaRPr lang="it-IT"/>
                    </a:p>
                  </a:txBody>
                  <a:tcPr/>
                </a:tc>
                <a:tc>
                  <a:txBody>
                    <a:bodyPr/>
                    <a:lstStyle/>
                    <a:p>
                      <a:pPr algn="ctr" fontAlgn="ctr"/>
                      <a:r>
                        <a:rPr lang="it-IT" sz="1600" b="0" i="0" u="none" strike="noStrike" dirty="0" smtClean="0">
                          <a:solidFill>
                            <a:srgbClr val="000000"/>
                          </a:solidFill>
                          <a:effectLst/>
                          <a:latin typeface="Arial" panose="020B0604020202020204" pitchFamily="34" charset="0"/>
                          <a:cs typeface="Arial" panose="020B0604020202020204" pitchFamily="34" charset="0"/>
                        </a:rPr>
                        <a:t>2016/2014</a:t>
                      </a:r>
                      <a:endParaRPr lang="it-IT" sz="1600" b="0" i="0" u="none" strike="noStrike" dirty="0">
                        <a:solidFill>
                          <a:srgbClr val="000000"/>
                        </a:solidFill>
                        <a:effectLst/>
                        <a:latin typeface="Arial" panose="020B0604020202020204" pitchFamily="34" charset="0"/>
                        <a:cs typeface="Arial" panose="020B0604020202020204" pitchFamily="34" charset="0"/>
                      </a:endParaRPr>
                    </a:p>
                  </a:txBody>
                  <a:tcPr marL="72000" marR="9525" marT="9525" marB="0" anchor="ctr">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marL="0" algn="ctr" defTabSz="914400" rtl="0" eaLnBrk="1" fontAlgn="ctr" latinLnBrk="0" hangingPunct="1"/>
                      <a:r>
                        <a:rPr lang="it-IT" sz="1600" b="0" i="0" u="none" strike="noStrike" kern="1200">
                          <a:solidFill>
                            <a:srgbClr val="000000"/>
                          </a:solidFill>
                          <a:effectLst/>
                          <a:latin typeface="Arial" panose="020B0604020202020204" pitchFamily="34" charset="0"/>
                          <a:ea typeface="+mn-ea"/>
                          <a:cs typeface="Arial" panose="020B0604020202020204" pitchFamily="34" charset="0"/>
                        </a:rPr>
                        <a:t>4,3</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ctr" defTabSz="914400" rtl="0" eaLnBrk="1" fontAlgn="ctr" latinLnBrk="0" hangingPunct="1"/>
                      <a:r>
                        <a:rPr lang="it-IT" sz="1600" b="0" i="0" u="none" strike="noStrike" kern="1200" dirty="0">
                          <a:solidFill>
                            <a:srgbClr val="000000"/>
                          </a:solidFill>
                          <a:effectLst/>
                          <a:latin typeface="Arial" panose="020B0604020202020204" pitchFamily="34" charset="0"/>
                          <a:ea typeface="+mn-ea"/>
                          <a:cs typeface="Arial" panose="020B0604020202020204" pitchFamily="34" charset="0"/>
                        </a:rPr>
                        <a:t>31,7</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ctr" defTabSz="914400" rtl="0" eaLnBrk="1" fontAlgn="ctr" latinLnBrk="0" hangingPunct="1"/>
                      <a:r>
                        <a:rPr lang="it-IT" sz="1600" b="0" i="0" u="sng" strike="noStrike" kern="1200" dirty="0">
                          <a:solidFill>
                            <a:srgbClr val="000000"/>
                          </a:solidFill>
                          <a:effectLst/>
                          <a:latin typeface="Arial" panose="020B0604020202020204" pitchFamily="34" charset="0"/>
                          <a:ea typeface="+mn-ea"/>
                          <a:cs typeface="Arial" panose="020B0604020202020204" pitchFamily="34" charset="0"/>
                        </a:rPr>
                        <a:t>18,4</a:t>
                      </a:r>
                    </a:p>
                  </a:txBody>
                  <a:tcPr marL="9525" marR="9525" marT="9525" marB="0" anchor="ctr">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r>
              <a:tr h="331127">
                <a:tc vMerge="1">
                  <a:txBody>
                    <a:bodyPr/>
                    <a:lstStyle/>
                    <a:p>
                      <a:endParaRPr lang="it-IT" dirty="0"/>
                    </a:p>
                  </a:txBody>
                  <a:tcPr/>
                </a:tc>
                <a:tc>
                  <a:txBody>
                    <a:bodyPr/>
                    <a:lstStyle/>
                    <a:p>
                      <a:pPr algn="ctr" fontAlgn="ctr"/>
                      <a:r>
                        <a:rPr lang="it-IT" sz="1600" b="0" i="0" u="none" strike="noStrike" dirty="0" smtClean="0">
                          <a:solidFill>
                            <a:srgbClr val="000000"/>
                          </a:solidFill>
                          <a:effectLst/>
                          <a:latin typeface="Arial" panose="020B0604020202020204" pitchFamily="34" charset="0"/>
                          <a:cs typeface="Arial" panose="020B0604020202020204" pitchFamily="34" charset="0"/>
                        </a:rPr>
                        <a:t>2016/2015</a:t>
                      </a:r>
                      <a:endParaRPr lang="it-IT" sz="1600" b="0" i="0" u="none" strike="noStrike" dirty="0">
                        <a:solidFill>
                          <a:srgbClr val="000000"/>
                        </a:solidFill>
                        <a:effectLst/>
                        <a:latin typeface="Arial" panose="020B0604020202020204" pitchFamily="34" charset="0"/>
                        <a:cs typeface="Arial" panose="020B0604020202020204" pitchFamily="34" charset="0"/>
                      </a:endParaRPr>
                    </a:p>
                  </a:txBody>
                  <a:tcPr marL="72000" marR="9525" marT="9525" marB="0" anchor="ctr">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marL="0" algn="ctr" defTabSz="914400" rtl="0" eaLnBrk="1" fontAlgn="ctr" latinLnBrk="0" hangingPunct="1"/>
                      <a:r>
                        <a:rPr lang="it-IT" sz="1600" b="0" i="0" u="none" strike="noStrike" kern="1200">
                          <a:solidFill>
                            <a:srgbClr val="000000"/>
                          </a:solidFill>
                          <a:effectLst/>
                          <a:latin typeface="Arial" panose="020B0604020202020204" pitchFamily="34" charset="0"/>
                          <a:ea typeface="+mn-ea"/>
                          <a:cs typeface="Arial" panose="020B0604020202020204" pitchFamily="34" charset="0"/>
                        </a:rPr>
                        <a:t>1,2</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ctr" latinLnBrk="0" hangingPunct="1"/>
                      <a:r>
                        <a:rPr lang="it-IT" sz="1600" b="0" i="0" u="none" strike="noStrike" kern="1200" dirty="0">
                          <a:solidFill>
                            <a:srgbClr val="000000"/>
                          </a:solidFill>
                          <a:effectLst/>
                          <a:latin typeface="Arial" panose="020B0604020202020204" pitchFamily="34" charset="0"/>
                          <a:ea typeface="+mn-ea"/>
                          <a:cs typeface="Arial" panose="020B0604020202020204" pitchFamily="34" charset="0"/>
                        </a:rPr>
                        <a:t>14,2</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ctr" latinLnBrk="0" hangingPunct="1"/>
                      <a:r>
                        <a:rPr lang="it-IT" sz="1600" b="0" i="0" u="sng" strike="noStrike" kern="1200" dirty="0">
                          <a:solidFill>
                            <a:srgbClr val="000000"/>
                          </a:solidFill>
                          <a:effectLst/>
                          <a:latin typeface="Arial" panose="020B0604020202020204" pitchFamily="34" charset="0"/>
                          <a:ea typeface="+mn-ea"/>
                          <a:cs typeface="Arial" panose="020B0604020202020204" pitchFamily="34" charset="0"/>
                        </a:rPr>
                        <a:t>8,2</a:t>
                      </a:r>
                    </a:p>
                  </a:txBody>
                  <a:tcPr marL="9525" marR="9525" marT="9525" marB="0" anchor="ctr">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r>
            </a:tbl>
          </a:graphicData>
        </a:graphic>
      </p:graphicFrame>
      <p:sp>
        <p:nvSpPr>
          <p:cNvPr id="100418" name="Text Box 66"/>
          <p:cNvSpPr txBox="1">
            <a:spLocks noChangeArrowheads="1"/>
          </p:cNvSpPr>
          <p:nvPr/>
        </p:nvSpPr>
        <p:spPr bwMode="auto">
          <a:xfrm>
            <a:off x="0" y="13648"/>
            <a:ext cx="914400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lr>
                <a:schemeClr val="tx2"/>
              </a:buClr>
              <a:buChar char="•"/>
              <a:defRPr sz="2200">
                <a:solidFill>
                  <a:schemeClr val="tx1"/>
                </a:solidFill>
                <a:latin typeface="Verdana" pitchFamily="34" charset="0"/>
              </a:defRPr>
            </a:lvl1pPr>
            <a:lvl2pPr marL="742950" indent="-285750" eaLnBrk="0" hangingPunct="0">
              <a:spcBef>
                <a:spcPct val="20000"/>
              </a:spcBef>
              <a:buClr>
                <a:schemeClr val="tx2"/>
              </a:buClr>
              <a:buChar char="–"/>
              <a:defRPr sz="2800">
                <a:solidFill>
                  <a:schemeClr val="tx1"/>
                </a:solidFill>
                <a:latin typeface="Verdana" pitchFamily="34" charset="0"/>
              </a:defRPr>
            </a:lvl2pPr>
            <a:lvl3pPr marL="1143000" indent="-228600" eaLnBrk="0" hangingPunct="0">
              <a:spcBef>
                <a:spcPct val="20000"/>
              </a:spcBef>
              <a:buClr>
                <a:schemeClr val="tx2"/>
              </a:buClr>
              <a:buChar char="•"/>
              <a:defRPr sz="1600">
                <a:solidFill>
                  <a:schemeClr val="tx1"/>
                </a:solidFill>
                <a:latin typeface="Verdana" pitchFamily="34" charset="0"/>
              </a:defRPr>
            </a:lvl3pPr>
            <a:lvl4pPr marL="1600200" indent="-228600" eaLnBrk="0" hangingPunct="0">
              <a:spcBef>
                <a:spcPct val="20000"/>
              </a:spcBef>
              <a:buChar char="–"/>
              <a:defRPr sz="2000">
                <a:solidFill>
                  <a:schemeClr val="tx1"/>
                </a:solidFill>
                <a:latin typeface="Verdana" pitchFamily="34" charset="0"/>
              </a:defRPr>
            </a:lvl4pPr>
            <a:lvl5pPr marL="2057400" indent="-228600" eaLnBrk="0" hangingPunct="0">
              <a:spcBef>
                <a:spcPct val="20000"/>
              </a:spcBef>
              <a:buChar char="»"/>
              <a:defRPr sz="2000">
                <a:solidFill>
                  <a:schemeClr val="tx1"/>
                </a:solidFill>
                <a:latin typeface="Verdana" pitchFamily="34" charset="0"/>
              </a:defRPr>
            </a:lvl5pPr>
            <a:lvl6pPr marL="2514600" indent="-228600" eaLnBrk="0" fontAlgn="base" hangingPunct="0">
              <a:spcBef>
                <a:spcPct val="20000"/>
              </a:spcBef>
              <a:spcAft>
                <a:spcPct val="0"/>
              </a:spcAft>
              <a:buChar char="»"/>
              <a:defRPr sz="2000">
                <a:solidFill>
                  <a:schemeClr val="tx1"/>
                </a:solidFill>
                <a:latin typeface="Verdana" pitchFamily="34" charset="0"/>
              </a:defRPr>
            </a:lvl6pPr>
            <a:lvl7pPr marL="2971800" indent="-228600" eaLnBrk="0" fontAlgn="base" hangingPunct="0">
              <a:spcBef>
                <a:spcPct val="20000"/>
              </a:spcBef>
              <a:spcAft>
                <a:spcPct val="0"/>
              </a:spcAft>
              <a:buChar char="»"/>
              <a:defRPr sz="2000">
                <a:solidFill>
                  <a:schemeClr val="tx1"/>
                </a:solidFill>
                <a:latin typeface="Verdana" pitchFamily="34" charset="0"/>
              </a:defRPr>
            </a:lvl7pPr>
            <a:lvl8pPr marL="3429000" indent="-228600" eaLnBrk="0" fontAlgn="base" hangingPunct="0">
              <a:spcBef>
                <a:spcPct val="20000"/>
              </a:spcBef>
              <a:spcAft>
                <a:spcPct val="0"/>
              </a:spcAft>
              <a:buChar char="»"/>
              <a:defRPr sz="2000">
                <a:solidFill>
                  <a:schemeClr val="tx1"/>
                </a:solidFill>
                <a:latin typeface="Verdana" pitchFamily="34" charset="0"/>
              </a:defRPr>
            </a:lvl8pPr>
            <a:lvl9pPr marL="3886200" indent="-228600" eaLnBrk="0" fontAlgn="base" hangingPunct="0">
              <a:spcBef>
                <a:spcPct val="20000"/>
              </a:spcBef>
              <a:spcAft>
                <a:spcPct val="0"/>
              </a:spcAft>
              <a:buChar char="»"/>
              <a:defRPr sz="2000">
                <a:solidFill>
                  <a:schemeClr val="tx1"/>
                </a:solidFill>
                <a:latin typeface="Verdana" pitchFamily="34" charset="0"/>
              </a:defRPr>
            </a:lvl9pPr>
          </a:lstStyle>
          <a:p>
            <a:pPr algn="ctr" eaLnBrk="1" hangingPunct="1">
              <a:spcBef>
                <a:spcPct val="50000"/>
              </a:spcBef>
              <a:buClrTx/>
              <a:buFontTx/>
              <a:buNone/>
            </a:pPr>
            <a:r>
              <a:rPr lang="it-IT" altLang="it-IT" sz="1800" dirty="0" smtClean="0">
                <a:latin typeface="Arial" panose="020B0604020202020204" pitchFamily="34" charset="0"/>
                <a:cs typeface="Arial" panose="020B0604020202020204" pitchFamily="34" charset="0"/>
              </a:rPr>
              <a:t>Totale Fatturato </a:t>
            </a:r>
            <a:r>
              <a:rPr lang="it-IT" altLang="it-IT" sz="1800" b="0" dirty="0" smtClean="0">
                <a:latin typeface="Arial" panose="020B0604020202020204" pitchFamily="34" charset="0"/>
                <a:cs typeface="Arial" panose="020B0604020202020204" pitchFamily="34" charset="0"/>
              </a:rPr>
              <a:t>(</a:t>
            </a:r>
            <a:r>
              <a:rPr lang="it-IT" altLang="it-IT" sz="1800" b="0" dirty="0">
                <a:latin typeface="Arial" panose="020B0604020202020204" pitchFamily="34" charset="0"/>
                <a:cs typeface="Arial" panose="020B0604020202020204" pitchFamily="34" charset="0"/>
              </a:rPr>
              <a:t>in </a:t>
            </a:r>
            <a:r>
              <a:rPr lang="it-IT" altLang="it-IT" sz="1800" b="0" dirty="0" smtClean="0">
                <a:latin typeface="Arial" panose="020B0604020202020204" pitchFamily="34" charset="0"/>
                <a:cs typeface="Arial" panose="020B0604020202020204" pitchFamily="34" charset="0"/>
              </a:rPr>
              <a:t>migliaia di </a:t>
            </a:r>
            <a:r>
              <a:rPr lang="it-IT" altLang="it-IT" sz="1800" b="0" dirty="0">
                <a:latin typeface="Arial" panose="020B0604020202020204" pitchFamily="34" charset="0"/>
                <a:cs typeface="Arial" panose="020B0604020202020204" pitchFamily="34" charset="0"/>
              </a:rPr>
              <a:t>euro</a:t>
            </a:r>
            <a:r>
              <a:rPr lang="it-IT" altLang="it-IT" sz="1800" b="0" dirty="0" smtClean="0">
                <a:latin typeface="Arial" panose="020B0604020202020204" pitchFamily="34" charset="0"/>
                <a:cs typeface="Arial" panose="020B0604020202020204" pitchFamily="34" charset="0"/>
              </a:rPr>
              <a:t>)</a:t>
            </a:r>
            <a:r>
              <a:rPr lang="it-IT" altLang="it-IT" sz="1800" dirty="0">
                <a:latin typeface="Arial" panose="020B0604020202020204" pitchFamily="34" charset="0"/>
                <a:cs typeface="Arial" panose="020B0604020202020204" pitchFamily="34" charset="0"/>
              </a:rPr>
              <a:t> e </a:t>
            </a:r>
            <a:r>
              <a:rPr lang="it-IT" altLang="it-IT" sz="1800" dirty="0" smtClean="0">
                <a:latin typeface="Arial" panose="020B0604020202020204" pitchFamily="34" charset="0"/>
                <a:cs typeface="Arial" panose="020B0604020202020204" pitchFamily="34" charset="0"/>
              </a:rPr>
              <a:t>Avvisi</a:t>
            </a:r>
            <a:endParaRPr lang="it-IT" altLang="it-IT" sz="1800" dirty="0">
              <a:solidFill>
                <a:srgbClr val="A19DFB"/>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856611534"/>
      </p:ext>
    </p:extLst>
  </p:cSld>
  <p:clrMapOvr>
    <a:masterClrMapping/>
  </p:clrMapOvr>
  <p:transition spd="med">
    <p:strips dir="r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00418"/>
                                        </p:tgtEl>
                                        <p:attrNameLst>
                                          <p:attrName>style.visibility</p:attrName>
                                        </p:attrNameLst>
                                      </p:cBhvr>
                                      <p:to>
                                        <p:strVal val="visible"/>
                                      </p:to>
                                    </p:set>
                                    <p:anim calcmode="lin" valueType="num">
                                      <p:cBhvr additive="base">
                                        <p:cTn id="7" dur="500" fill="hold"/>
                                        <p:tgtEl>
                                          <p:spTgt spid="100418"/>
                                        </p:tgtEl>
                                        <p:attrNameLst>
                                          <p:attrName>ppt_x</p:attrName>
                                        </p:attrNameLst>
                                      </p:cBhvr>
                                      <p:tavLst>
                                        <p:tav tm="0">
                                          <p:val>
                                            <p:strVal val="#ppt_x"/>
                                          </p:val>
                                        </p:tav>
                                        <p:tav tm="100000">
                                          <p:val>
                                            <p:strVal val="#ppt_x"/>
                                          </p:val>
                                        </p:tav>
                                      </p:tavLst>
                                    </p:anim>
                                    <p:anim calcmode="lin" valueType="num">
                                      <p:cBhvr additive="base">
                                        <p:cTn id="8" dur="500" fill="hold"/>
                                        <p:tgtEl>
                                          <p:spTgt spid="100418"/>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22"/>
                                        </p:tgtEl>
                                        <p:attrNameLst>
                                          <p:attrName>style.visibility</p:attrName>
                                        </p:attrNameLst>
                                      </p:cBhvr>
                                      <p:to>
                                        <p:strVal val="visible"/>
                                      </p:to>
                                    </p:set>
                                    <p:anim calcmode="lin" valueType="num">
                                      <p:cBhvr additive="base">
                                        <p:cTn id="13" dur="500" fill="hold"/>
                                        <p:tgtEl>
                                          <p:spTgt spid="22"/>
                                        </p:tgtEl>
                                        <p:attrNameLst>
                                          <p:attrName>ppt_x</p:attrName>
                                        </p:attrNameLst>
                                      </p:cBhvr>
                                      <p:tavLst>
                                        <p:tav tm="0">
                                          <p:val>
                                            <p:strVal val="#ppt_x"/>
                                          </p:val>
                                        </p:tav>
                                        <p:tav tm="100000">
                                          <p:val>
                                            <p:strVal val="#ppt_x"/>
                                          </p:val>
                                        </p:tav>
                                      </p:tavLst>
                                    </p:anim>
                                    <p:anim calcmode="lin" valueType="num">
                                      <p:cBhvr additive="base">
                                        <p:cTn id="14" dur="500" fill="hold"/>
                                        <p:tgtEl>
                                          <p:spTgt spid="2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0418" grpId="0" autoUpdateAnimBg="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2" name="Tabella 21"/>
          <p:cNvGraphicFramePr>
            <a:graphicFrameLocks noGrp="1"/>
          </p:cNvGraphicFramePr>
          <p:nvPr>
            <p:extLst>
              <p:ext uri="{D42A27DB-BD31-4B8C-83A1-F6EECF244321}">
                <p14:modId xmlns:p14="http://schemas.microsoft.com/office/powerpoint/2010/main" val="2376948305"/>
              </p:ext>
            </p:extLst>
          </p:nvPr>
        </p:nvGraphicFramePr>
        <p:xfrm>
          <a:off x="1691680" y="764704"/>
          <a:ext cx="5544617" cy="5134314"/>
        </p:xfrm>
        <a:graphic>
          <a:graphicData uri="http://schemas.openxmlformats.org/drawingml/2006/table">
            <a:tbl>
              <a:tblPr/>
              <a:tblGrid>
                <a:gridCol w="1008112"/>
                <a:gridCol w="1224136"/>
                <a:gridCol w="1152129"/>
                <a:gridCol w="1008111"/>
                <a:gridCol w="1152129"/>
              </a:tblGrid>
              <a:tr h="792078">
                <a:tc>
                  <a:txBody>
                    <a:bodyPr/>
                    <a:lstStyle/>
                    <a:p>
                      <a:pPr algn="ctr" fontAlgn="ctr"/>
                      <a:r>
                        <a:rPr lang="it-IT" sz="1600" b="0" i="0" u="none" strike="noStrike" dirty="0">
                          <a:latin typeface="Arial" panose="020B0604020202020204" pitchFamily="34" charset="0"/>
                          <a:cs typeface="Arial" panose="020B0604020202020204" pitchFamily="34" charset="0"/>
                        </a:rPr>
                        <a:t> </a:t>
                      </a:r>
                    </a:p>
                  </a:txBody>
                  <a:tcPr marL="0" marR="0" marT="0" marB="0"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ctr" fontAlgn="ctr"/>
                      <a:r>
                        <a:rPr lang="it-IT" sz="1600" b="0" i="0" u="none" strike="noStrike" dirty="0" smtClean="0">
                          <a:latin typeface="Arial" panose="020B0604020202020204" pitchFamily="34" charset="0"/>
                          <a:cs typeface="Arial" panose="020B0604020202020204" pitchFamily="34" charset="0"/>
                        </a:rPr>
                        <a:t>Anno\Mese</a:t>
                      </a:r>
                      <a:endParaRPr lang="it-IT" sz="1600" b="0" i="0" u="none" strike="noStrike" dirty="0">
                        <a:latin typeface="Arial" panose="020B0604020202020204" pitchFamily="34" charset="0"/>
                        <a:cs typeface="Arial" panose="020B0604020202020204" pitchFamily="34" charset="0"/>
                      </a:endParaRPr>
                    </a:p>
                  </a:txBody>
                  <a:tcPr marL="0" marR="0" marT="0" marB="0" anchor="ctr">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marL="0" algn="ctr" defTabSz="914400" rtl="0" eaLnBrk="1" fontAlgn="ctr" latinLnBrk="0" hangingPunct="1"/>
                      <a:r>
                        <a:rPr lang="it-IT" sz="1600" b="0" i="0" u="none" strike="noStrike" kern="1200" dirty="0" smtClean="0">
                          <a:solidFill>
                            <a:schemeClr val="tx1"/>
                          </a:solidFill>
                          <a:latin typeface="Arial" panose="020B0604020202020204" pitchFamily="34" charset="0"/>
                          <a:ea typeface="+mn-ea"/>
                          <a:cs typeface="Arial" panose="020B0604020202020204" pitchFamily="34" charset="0"/>
                        </a:rPr>
                        <a:t>Gennaio</a:t>
                      </a:r>
                      <a:endParaRPr lang="it-IT" sz="1600" b="0" i="0" u="none" strike="noStrike" kern="1200" dirty="0">
                        <a:solidFill>
                          <a:schemeClr val="tx1"/>
                        </a:solidFill>
                        <a:latin typeface="Arial" panose="020B0604020202020204" pitchFamily="34" charset="0"/>
                        <a:ea typeface="+mn-ea"/>
                        <a:cs typeface="Arial" panose="020B0604020202020204" pitchFamily="34" charset="0"/>
                      </a:endParaRPr>
                    </a:p>
                  </a:txBody>
                  <a:tcPr marL="9524" marR="9524"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marL="0" algn="ctr" defTabSz="914400" rtl="0" eaLnBrk="1" fontAlgn="ctr" latinLnBrk="0" hangingPunct="1"/>
                      <a:r>
                        <a:rPr lang="it-IT" sz="1600" b="0" i="0" u="none" strike="noStrike" kern="1200" dirty="0" smtClean="0">
                          <a:solidFill>
                            <a:schemeClr val="tx1"/>
                          </a:solidFill>
                          <a:latin typeface="Arial" panose="020B0604020202020204" pitchFamily="34" charset="0"/>
                          <a:ea typeface="+mn-ea"/>
                          <a:cs typeface="Arial" panose="020B0604020202020204" pitchFamily="34" charset="0"/>
                        </a:rPr>
                        <a:t>Febbraio</a:t>
                      </a:r>
                      <a:endParaRPr lang="it-IT" sz="1600" b="0" i="0" u="none" strike="noStrike" kern="1200" dirty="0">
                        <a:solidFill>
                          <a:schemeClr val="tx1"/>
                        </a:solidFill>
                        <a:latin typeface="Arial" panose="020B0604020202020204" pitchFamily="34" charset="0"/>
                        <a:ea typeface="+mn-ea"/>
                        <a:cs typeface="Arial" panose="020B0604020202020204" pitchFamily="34" charset="0"/>
                      </a:endParaRPr>
                    </a:p>
                  </a:txBody>
                  <a:tcPr marL="9524" marR="9524"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marL="0" algn="ctr" defTabSz="914400" rtl="0" eaLnBrk="1" fontAlgn="ctr" latinLnBrk="0" hangingPunct="1"/>
                      <a:r>
                        <a:rPr lang="it-IT" sz="1600" b="0" i="0" u="none" strike="noStrike" kern="1200" dirty="0" err="1" smtClean="0">
                          <a:solidFill>
                            <a:schemeClr val="tx1"/>
                          </a:solidFill>
                          <a:latin typeface="Arial" panose="020B0604020202020204" pitchFamily="34" charset="0"/>
                          <a:ea typeface="+mn-ea"/>
                          <a:cs typeface="Arial" panose="020B0604020202020204" pitchFamily="34" charset="0"/>
                        </a:rPr>
                        <a:t>Prog</a:t>
                      </a:r>
                      <a:r>
                        <a:rPr lang="it-IT" sz="1600" b="0" i="0" u="none" strike="noStrike" kern="1200" dirty="0" smtClean="0">
                          <a:solidFill>
                            <a:schemeClr val="tx1"/>
                          </a:solidFill>
                          <a:latin typeface="Arial" panose="020B0604020202020204" pitchFamily="34" charset="0"/>
                          <a:ea typeface="+mn-ea"/>
                          <a:cs typeface="Arial" panose="020B0604020202020204" pitchFamily="34" charset="0"/>
                        </a:rPr>
                        <a:t>. </a:t>
                      </a:r>
                    </a:p>
                    <a:p>
                      <a:pPr marL="0" algn="ctr" defTabSz="914400" rtl="0" eaLnBrk="1" fontAlgn="ctr" latinLnBrk="0" hangingPunct="1"/>
                      <a:r>
                        <a:rPr lang="it-IT" sz="1600" b="0" i="0" u="none" strike="noStrike" kern="1200" dirty="0" err="1" smtClean="0">
                          <a:solidFill>
                            <a:schemeClr val="tx1"/>
                          </a:solidFill>
                          <a:latin typeface="Arial" panose="020B0604020202020204" pitchFamily="34" charset="0"/>
                          <a:ea typeface="+mn-ea"/>
                          <a:cs typeface="Arial" panose="020B0604020202020204" pitchFamily="34" charset="0"/>
                        </a:rPr>
                        <a:t>Feb</a:t>
                      </a:r>
                      <a:r>
                        <a:rPr lang="it-IT" sz="1600" b="0" i="0" u="none" strike="noStrike" kern="1200" dirty="0" smtClean="0">
                          <a:solidFill>
                            <a:schemeClr val="tx1"/>
                          </a:solidFill>
                          <a:latin typeface="Arial" panose="020B0604020202020204" pitchFamily="34" charset="0"/>
                          <a:ea typeface="+mn-ea"/>
                          <a:cs typeface="Arial" panose="020B0604020202020204" pitchFamily="34" charset="0"/>
                        </a:rPr>
                        <a:t>.</a:t>
                      </a:r>
                    </a:p>
                    <a:p>
                      <a:pPr marL="0" algn="ctr" defTabSz="914400" rtl="0" eaLnBrk="1" fontAlgn="ctr" latinLnBrk="0" hangingPunct="1"/>
                      <a:r>
                        <a:rPr lang="it-IT" sz="1600" b="0" i="0" u="none" strike="noStrike" kern="1200" dirty="0" smtClean="0">
                          <a:solidFill>
                            <a:schemeClr val="tx1"/>
                          </a:solidFill>
                          <a:latin typeface="Arial" panose="020B0604020202020204" pitchFamily="34" charset="0"/>
                          <a:ea typeface="+mn-ea"/>
                          <a:cs typeface="Arial" panose="020B0604020202020204" pitchFamily="34" charset="0"/>
                        </a:rPr>
                        <a:t>2016</a:t>
                      </a:r>
                    </a:p>
                  </a:txBody>
                  <a:tcPr marL="9524" marR="9524" marT="9525" marB="0" anchor="ctr">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r>
              <a:tr h="361853">
                <a:tc rowSpan="6">
                  <a:txBody>
                    <a:bodyPr/>
                    <a:lstStyle/>
                    <a:p>
                      <a:pPr algn="ctr" fontAlgn="ctr"/>
                      <a:r>
                        <a:rPr kumimoji="0" lang="it-IT" sz="1600" b="0" i="0" u="none" strike="noStrike" kern="1200" cap="none" normalizeH="0" baseline="0" dirty="0">
                          <a:ln>
                            <a:noFill/>
                          </a:ln>
                          <a:solidFill>
                            <a:schemeClr val="accent2">
                              <a:lumMod val="25000"/>
                            </a:schemeClr>
                          </a:solidFill>
                          <a:effectLst/>
                          <a:latin typeface="Arial" panose="020B0604020202020204" pitchFamily="34" charset="0"/>
                          <a:ea typeface="+mn-ea"/>
                          <a:cs typeface="Arial" panose="020B0604020202020204" pitchFamily="34" charset="0"/>
                        </a:rPr>
                        <a:t>Fatturato tabellare</a:t>
                      </a:r>
                    </a:p>
                  </a:txBody>
                  <a:tcPr marL="0" marR="0" marT="0" marB="0"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ctr" fontAlgn="ctr"/>
                      <a:r>
                        <a:rPr lang="it-IT" sz="1600" b="0" i="0" u="none" strike="noStrike" dirty="0" smtClean="0">
                          <a:solidFill>
                            <a:schemeClr val="accent2">
                              <a:lumMod val="25000"/>
                            </a:schemeClr>
                          </a:solidFill>
                          <a:effectLst/>
                          <a:latin typeface="Arial" panose="020B0604020202020204" pitchFamily="34" charset="0"/>
                          <a:cs typeface="Arial" panose="020B0604020202020204" pitchFamily="34" charset="0"/>
                        </a:rPr>
                        <a:t>2014</a:t>
                      </a:r>
                      <a:endParaRPr lang="it-IT" sz="1600" b="0" i="0" u="none" strike="noStrike" dirty="0">
                        <a:solidFill>
                          <a:schemeClr val="accent2">
                            <a:lumMod val="25000"/>
                          </a:schemeClr>
                        </a:solidFill>
                        <a:effectLst/>
                        <a:latin typeface="Arial" panose="020B0604020202020204" pitchFamily="34" charset="0"/>
                        <a:cs typeface="Arial" panose="020B0604020202020204" pitchFamily="34" charset="0"/>
                      </a:endParaRPr>
                    </a:p>
                  </a:txBody>
                  <a:tcPr marL="9525" marR="9525" marT="9525" marB="0" anchor="ctr">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marL="0" algn="ctr" defTabSz="914400" rtl="0" eaLnBrk="1" fontAlgn="ctr" latinLnBrk="0" hangingPunct="1"/>
                      <a:r>
                        <a:rPr lang="it-IT" sz="1600" b="0" i="0" u="none" strike="noStrike" kern="1200" dirty="0">
                          <a:solidFill>
                            <a:schemeClr val="accent2">
                              <a:lumMod val="25000"/>
                            </a:schemeClr>
                          </a:solidFill>
                          <a:effectLst/>
                          <a:latin typeface="Arial" panose="020B0604020202020204" pitchFamily="34" charset="0"/>
                          <a:ea typeface="+mn-ea"/>
                          <a:cs typeface="Arial" panose="020B0604020202020204" pitchFamily="34" charset="0"/>
                        </a:rPr>
                        <a:t>18.813</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ctr" latinLnBrk="0" hangingPunct="1"/>
                      <a:r>
                        <a:rPr lang="it-IT" sz="1600" b="0" i="0" u="none" strike="noStrike" kern="1200" dirty="0">
                          <a:solidFill>
                            <a:schemeClr val="accent2">
                              <a:lumMod val="25000"/>
                            </a:schemeClr>
                          </a:solidFill>
                          <a:effectLst/>
                          <a:latin typeface="Arial" panose="020B0604020202020204" pitchFamily="34" charset="0"/>
                          <a:ea typeface="+mn-ea"/>
                          <a:cs typeface="Arial" panose="020B0604020202020204" pitchFamily="34" charset="0"/>
                        </a:rPr>
                        <a:t>20.688</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ctr" latinLnBrk="0" hangingPunct="1"/>
                      <a:r>
                        <a:rPr lang="it-IT" sz="1600" b="1" i="0" u="none" strike="noStrike" kern="1200" dirty="0">
                          <a:solidFill>
                            <a:schemeClr val="accent2">
                              <a:lumMod val="25000"/>
                            </a:schemeClr>
                          </a:solidFill>
                          <a:effectLst/>
                          <a:latin typeface="Arial" panose="020B0604020202020204" pitchFamily="34" charset="0"/>
                          <a:ea typeface="+mn-ea"/>
                          <a:cs typeface="Arial" panose="020B0604020202020204" pitchFamily="34" charset="0"/>
                        </a:rPr>
                        <a:t>39.501</a:t>
                      </a:r>
                    </a:p>
                  </a:txBody>
                  <a:tcPr marL="9525" marR="9525" marT="9525" marB="0" anchor="ctr">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r>
              <a:tr h="361853">
                <a:tc vMerge="1">
                  <a:txBody>
                    <a:bodyPr/>
                    <a:lstStyle/>
                    <a:p>
                      <a:endParaRPr lang="it-IT"/>
                    </a:p>
                  </a:txBody>
                  <a:tcPr/>
                </a:tc>
                <a:tc>
                  <a:txBody>
                    <a:bodyPr/>
                    <a:lstStyle/>
                    <a:p>
                      <a:pPr algn="ctr" fontAlgn="ctr"/>
                      <a:r>
                        <a:rPr lang="it-IT" sz="1600" b="0" i="0" u="none" strike="noStrike" dirty="0" smtClean="0">
                          <a:solidFill>
                            <a:schemeClr val="accent2">
                              <a:lumMod val="25000"/>
                            </a:schemeClr>
                          </a:solidFill>
                          <a:effectLst/>
                          <a:latin typeface="Arial" panose="020B0604020202020204" pitchFamily="34" charset="0"/>
                          <a:cs typeface="Arial" panose="020B0604020202020204" pitchFamily="34" charset="0"/>
                        </a:rPr>
                        <a:t>2015</a:t>
                      </a:r>
                      <a:endParaRPr lang="it-IT" sz="1600" b="0" i="0" u="none" strike="noStrike" dirty="0">
                        <a:solidFill>
                          <a:schemeClr val="accent2">
                            <a:lumMod val="25000"/>
                          </a:schemeClr>
                        </a:solidFill>
                        <a:effectLst/>
                        <a:latin typeface="Arial" panose="020B0604020202020204" pitchFamily="34" charset="0"/>
                        <a:cs typeface="Arial" panose="020B0604020202020204" pitchFamily="34" charset="0"/>
                      </a:endParaRPr>
                    </a:p>
                  </a:txBody>
                  <a:tcPr marL="9525" marR="9525" marT="9525" marB="0" anchor="ctr">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marL="0" algn="ctr" defTabSz="914400" rtl="0" eaLnBrk="1" fontAlgn="ctr" latinLnBrk="0" hangingPunct="1"/>
                      <a:r>
                        <a:rPr lang="it-IT" sz="1600" b="0" i="0" u="none" strike="noStrike" kern="1200" dirty="0">
                          <a:solidFill>
                            <a:schemeClr val="accent2">
                              <a:lumMod val="25000"/>
                            </a:schemeClr>
                          </a:solidFill>
                          <a:effectLst/>
                          <a:latin typeface="Arial" panose="020B0604020202020204" pitchFamily="34" charset="0"/>
                          <a:ea typeface="+mn-ea"/>
                          <a:cs typeface="Arial" panose="020B0604020202020204" pitchFamily="34" charset="0"/>
                        </a:rPr>
                        <a:t>18.855</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ctr" latinLnBrk="0" hangingPunct="1"/>
                      <a:r>
                        <a:rPr lang="it-IT" sz="1600" b="0" i="0" u="none" strike="noStrike" kern="1200" dirty="0">
                          <a:solidFill>
                            <a:schemeClr val="accent2">
                              <a:lumMod val="25000"/>
                            </a:schemeClr>
                          </a:solidFill>
                          <a:effectLst/>
                          <a:latin typeface="Arial" panose="020B0604020202020204" pitchFamily="34" charset="0"/>
                          <a:ea typeface="+mn-ea"/>
                          <a:cs typeface="Arial" panose="020B0604020202020204" pitchFamily="34" charset="0"/>
                        </a:rPr>
                        <a:t>22.949</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ctr" latinLnBrk="0" hangingPunct="1"/>
                      <a:r>
                        <a:rPr lang="it-IT" sz="1600" b="1" i="0" u="none" strike="noStrike" kern="1200" dirty="0">
                          <a:solidFill>
                            <a:schemeClr val="accent2">
                              <a:lumMod val="25000"/>
                            </a:schemeClr>
                          </a:solidFill>
                          <a:effectLst/>
                          <a:latin typeface="Arial" panose="020B0604020202020204" pitchFamily="34" charset="0"/>
                          <a:ea typeface="+mn-ea"/>
                          <a:cs typeface="Arial" panose="020B0604020202020204" pitchFamily="34" charset="0"/>
                        </a:rPr>
                        <a:t>41.804</a:t>
                      </a:r>
                    </a:p>
                  </a:txBody>
                  <a:tcPr marL="9525" marR="9525" marT="9525" marB="0" anchor="ctr">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r>
              <a:tr h="361853">
                <a:tc vMerge="1">
                  <a:txBody>
                    <a:bodyPr/>
                    <a:lstStyle/>
                    <a:p>
                      <a:endParaRPr lang="it-IT"/>
                    </a:p>
                  </a:txBody>
                  <a:tcPr/>
                </a:tc>
                <a:tc>
                  <a:txBody>
                    <a:bodyPr/>
                    <a:lstStyle/>
                    <a:p>
                      <a:pPr algn="ctr" fontAlgn="ctr"/>
                      <a:r>
                        <a:rPr lang="it-IT" sz="1600" b="0" i="0" u="none" strike="noStrike" dirty="0" smtClean="0">
                          <a:solidFill>
                            <a:schemeClr val="accent2">
                              <a:lumMod val="25000"/>
                            </a:schemeClr>
                          </a:solidFill>
                          <a:effectLst/>
                          <a:latin typeface="Arial" panose="020B0604020202020204" pitchFamily="34" charset="0"/>
                          <a:cs typeface="Arial" panose="020B0604020202020204" pitchFamily="34" charset="0"/>
                        </a:rPr>
                        <a:t>2016</a:t>
                      </a:r>
                      <a:endParaRPr lang="it-IT" sz="1600" b="0" i="0" u="none" strike="noStrike" dirty="0">
                        <a:solidFill>
                          <a:schemeClr val="accent2">
                            <a:lumMod val="25000"/>
                          </a:schemeClr>
                        </a:solidFill>
                        <a:effectLst/>
                        <a:latin typeface="Arial" panose="020B0604020202020204" pitchFamily="34" charset="0"/>
                        <a:cs typeface="Arial" panose="020B0604020202020204" pitchFamily="34" charset="0"/>
                      </a:endParaRPr>
                    </a:p>
                  </a:txBody>
                  <a:tcPr marL="9525" marR="9525" marT="9525" marB="0" anchor="ctr">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marL="0" algn="ctr" defTabSz="914400" rtl="0" eaLnBrk="1" fontAlgn="ctr" latinLnBrk="0" hangingPunct="1"/>
                      <a:r>
                        <a:rPr lang="it-IT" sz="1600" b="0" i="0" u="none" strike="noStrike" kern="1200" dirty="0">
                          <a:solidFill>
                            <a:schemeClr val="accent2">
                              <a:lumMod val="25000"/>
                            </a:schemeClr>
                          </a:solidFill>
                          <a:effectLst/>
                          <a:latin typeface="Arial" panose="020B0604020202020204" pitchFamily="34" charset="0"/>
                          <a:ea typeface="+mn-ea"/>
                          <a:cs typeface="Arial" panose="020B0604020202020204" pitchFamily="34" charset="0"/>
                        </a:rPr>
                        <a:t>18.188</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ctr" latinLnBrk="0" hangingPunct="1"/>
                      <a:r>
                        <a:rPr lang="it-IT" sz="1600" b="0" i="0" u="none" strike="noStrike" kern="1200" dirty="0">
                          <a:solidFill>
                            <a:schemeClr val="accent2">
                              <a:lumMod val="25000"/>
                            </a:schemeClr>
                          </a:solidFill>
                          <a:effectLst/>
                          <a:latin typeface="Arial" panose="020B0604020202020204" pitchFamily="34" charset="0"/>
                          <a:ea typeface="+mn-ea"/>
                          <a:cs typeface="Arial" panose="020B0604020202020204" pitchFamily="34" charset="0"/>
                        </a:rPr>
                        <a:t>23.834</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ctr" latinLnBrk="0" hangingPunct="1"/>
                      <a:r>
                        <a:rPr lang="it-IT" sz="1600" b="1" i="0" u="none" strike="noStrike" kern="1200" dirty="0">
                          <a:solidFill>
                            <a:schemeClr val="accent2">
                              <a:lumMod val="25000"/>
                            </a:schemeClr>
                          </a:solidFill>
                          <a:effectLst/>
                          <a:latin typeface="Arial" panose="020B0604020202020204" pitchFamily="34" charset="0"/>
                          <a:ea typeface="+mn-ea"/>
                          <a:cs typeface="Arial" panose="020B0604020202020204" pitchFamily="34" charset="0"/>
                        </a:rPr>
                        <a:t>42.022</a:t>
                      </a:r>
                    </a:p>
                  </a:txBody>
                  <a:tcPr marL="9525" marR="9525" marT="9525" marB="0" anchor="ctr">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r>
              <a:tr h="361853">
                <a:tc vMerge="1">
                  <a:txBody>
                    <a:bodyPr/>
                    <a:lstStyle/>
                    <a:p>
                      <a:endParaRPr lang="it-IT"/>
                    </a:p>
                  </a:txBody>
                  <a:tcPr/>
                </a:tc>
                <a:tc>
                  <a:txBody>
                    <a:bodyPr/>
                    <a:lstStyle/>
                    <a:p>
                      <a:pPr algn="ctr" fontAlgn="ctr"/>
                      <a:r>
                        <a:rPr lang="it-IT" sz="1600" b="0" i="0" u="none" strike="noStrike" dirty="0" smtClean="0">
                          <a:solidFill>
                            <a:schemeClr val="accent2">
                              <a:lumMod val="25000"/>
                            </a:schemeClr>
                          </a:solidFill>
                          <a:effectLst/>
                          <a:latin typeface="Arial" panose="020B0604020202020204" pitchFamily="34" charset="0"/>
                          <a:cs typeface="Arial" panose="020B0604020202020204" pitchFamily="34" charset="0"/>
                        </a:rPr>
                        <a:t>2015/2014</a:t>
                      </a:r>
                      <a:endParaRPr lang="it-IT" sz="1600" b="0" i="0" u="none" strike="noStrike" dirty="0">
                        <a:solidFill>
                          <a:schemeClr val="accent2">
                            <a:lumMod val="25000"/>
                          </a:schemeClr>
                        </a:solidFill>
                        <a:effectLst/>
                        <a:latin typeface="Arial" panose="020B0604020202020204" pitchFamily="34" charset="0"/>
                        <a:cs typeface="Arial" panose="020B0604020202020204" pitchFamily="34" charset="0"/>
                      </a:endParaRPr>
                    </a:p>
                  </a:txBody>
                  <a:tcPr marL="9525" marR="9525" marT="9525" marB="0" anchor="ctr">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marL="0" algn="ctr" defTabSz="914400" rtl="0" eaLnBrk="1" fontAlgn="ctr" latinLnBrk="0" hangingPunct="1"/>
                      <a:r>
                        <a:rPr lang="it-IT" sz="1600" b="0" i="0" u="none" strike="noStrike" kern="1200" dirty="0">
                          <a:solidFill>
                            <a:schemeClr val="accent2">
                              <a:lumMod val="25000"/>
                            </a:schemeClr>
                          </a:solidFill>
                          <a:effectLst/>
                          <a:latin typeface="Arial" panose="020B0604020202020204" pitchFamily="34" charset="0"/>
                          <a:ea typeface="+mn-ea"/>
                          <a:cs typeface="Arial" panose="020B0604020202020204" pitchFamily="34" charset="0"/>
                        </a:rPr>
                        <a:t>0,2</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ctr" latinLnBrk="0" hangingPunct="1"/>
                      <a:r>
                        <a:rPr lang="it-IT" sz="1600" b="0" i="0" u="none" strike="noStrike" kern="1200" dirty="0">
                          <a:solidFill>
                            <a:schemeClr val="accent2">
                              <a:lumMod val="25000"/>
                            </a:schemeClr>
                          </a:solidFill>
                          <a:effectLst/>
                          <a:latin typeface="Arial" panose="020B0604020202020204" pitchFamily="34" charset="0"/>
                          <a:ea typeface="+mn-ea"/>
                          <a:cs typeface="Arial" panose="020B0604020202020204" pitchFamily="34" charset="0"/>
                        </a:rPr>
                        <a:t>10,9</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ctr" latinLnBrk="0" hangingPunct="1"/>
                      <a:r>
                        <a:rPr lang="it-IT" sz="1600" b="0" i="0" u="sng" strike="noStrike" kern="1200" dirty="0">
                          <a:solidFill>
                            <a:schemeClr val="accent2">
                              <a:lumMod val="25000"/>
                            </a:schemeClr>
                          </a:solidFill>
                          <a:effectLst/>
                          <a:latin typeface="Arial" panose="020B0604020202020204" pitchFamily="34" charset="0"/>
                          <a:ea typeface="+mn-ea"/>
                          <a:cs typeface="Arial" panose="020B0604020202020204" pitchFamily="34" charset="0"/>
                        </a:rPr>
                        <a:t>5,8</a:t>
                      </a:r>
                    </a:p>
                  </a:txBody>
                  <a:tcPr marL="9525" marR="9525" marT="9525" marB="0" anchor="ctr">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r>
              <a:tr h="361853">
                <a:tc vMerge="1">
                  <a:txBody>
                    <a:bodyPr/>
                    <a:lstStyle/>
                    <a:p>
                      <a:endParaRPr lang="it-IT"/>
                    </a:p>
                  </a:txBody>
                  <a:tcPr/>
                </a:tc>
                <a:tc>
                  <a:txBody>
                    <a:bodyPr/>
                    <a:lstStyle/>
                    <a:p>
                      <a:pPr algn="ctr" fontAlgn="ctr"/>
                      <a:r>
                        <a:rPr lang="it-IT" sz="1600" b="0" i="0" u="none" strike="noStrike" dirty="0" smtClean="0">
                          <a:solidFill>
                            <a:schemeClr val="accent2">
                              <a:lumMod val="25000"/>
                            </a:schemeClr>
                          </a:solidFill>
                          <a:effectLst/>
                          <a:latin typeface="Arial" panose="020B0604020202020204" pitchFamily="34" charset="0"/>
                          <a:cs typeface="Arial" panose="020B0604020202020204" pitchFamily="34" charset="0"/>
                        </a:rPr>
                        <a:t>2016/2014</a:t>
                      </a:r>
                      <a:endParaRPr lang="it-IT" sz="1600" b="0" i="0" u="none" strike="noStrike" dirty="0">
                        <a:solidFill>
                          <a:schemeClr val="accent2">
                            <a:lumMod val="25000"/>
                          </a:schemeClr>
                        </a:solidFill>
                        <a:effectLst/>
                        <a:latin typeface="Arial" panose="020B0604020202020204" pitchFamily="34" charset="0"/>
                        <a:cs typeface="Arial" panose="020B0604020202020204" pitchFamily="34" charset="0"/>
                      </a:endParaRPr>
                    </a:p>
                  </a:txBody>
                  <a:tcPr marL="9525" marR="9525" marT="9525" marB="0" anchor="ctr">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marL="0" algn="ctr" defTabSz="914400" rtl="0" eaLnBrk="1" fontAlgn="ctr" latinLnBrk="0" hangingPunct="1"/>
                      <a:r>
                        <a:rPr lang="it-IT" sz="1600" b="0" i="0" u="none" strike="noStrike" kern="1200" dirty="0">
                          <a:solidFill>
                            <a:schemeClr val="accent2">
                              <a:lumMod val="25000"/>
                            </a:schemeClr>
                          </a:solidFill>
                          <a:effectLst/>
                          <a:latin typeface="Arial" panose="020B0604020202020204" pitchFamily="34" charset="0"/>
                          <a:ea typeface="+mn-ea"/>
                          <a:cs typeface="Arial" panose="020B0604020202020204" pitchFamily="34" charset="0"/>
                        </a:rPr>
                        <a:t>-3,3</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ctr" latinLnBrk="0" hangingPunct="1"/>
                      <a:r>
                        <a:rPr lang="it-IT" sz="1600" b="0" i="0" u="none" strike="noStrike" kern="1200" dirty="0">
                          <a:solidFill>
                            <a:schemeClr val="accent2">
                              <a:lumMod val="25000"/>
                            </a:schemeClr>
                          </a:solidFill>
                          <a:effectLst/>
                          <a:latin typeface="Arial" panose="020B0604020202020204" pitchFamily="34" charset="0"/>
                          <a:ea typeface="+mn-ea"/>
                          <a:cs typeface="Arial" panose="020B0604020202020204" pitchFamily="34" charset="0"/>
                        </a:rPr>
                        <a:t>15,2</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ctr" latinLnBrk="0" hangingPunct="1"/>
                      <a:r>
                        <a:rPr lang="it-IT" sz="1600" b="0" i="0" u="sng" strike="noStrike" kern="1200" dirty="0">
                          <a:solidFill>
                            <a:schemeClr val="accent2">
                              <a:lumMod val="25000"/>
                            </a:schemeClr>
                          </a:solidFill>
                          <a:effectLst/>
                          <a:latin typeface="Arial" panose="020B0604020202020204" pitchFamily="34" charset="0"/>
                          <a:ea typeface="+mn-ea"/>
                          <a:cs typeface="Arial" panose="020B0604020202020204" pitchFamily="34" charset="0"/>
                        </a:rPr>
                        <a:t>6,4</a:t>
                      </a:r>
                    </a:p>
                  </a:txBody>
                  <a:tcPr marL="9525" marR="9525" marT="9525" marB="0" anchor="ctr">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r>
              <a:tr h="361853">
                <a:tc vMerge="1">
                  <a:txBody>
                    <a:bodyPr/>
                    <a:lstStyle/>
                    <a:p>
                      <a:endParaRPr lang="it-IT"/>
                    </a:p>
                  </a:txBody>
                  <a:tcPr/>
                </a:tc>
                <a:tc>
                  <a:txBody>
                    <a:bodyPr/>
                    <a:lstStyle/>
                    <a:p>
                      <a:pPr algn="ctr" fontAlgn="ctr"/>
                      <a:r>
                        <a:rPr lang="it-IT" sz="1600" b="0" i="0" u="none" strike="noStrike" dirty="0" smtClean="0">
                          <a:solidFill>
                            <a:schemeClr val="accent2">
                              <a:lumMod val="25000"/>
                            </a:schemeClr>
                          </a:solidFill>
                          <a:effectLst/>
                          <a:latin typeface="Arial" panose="020B0604020202020204" pitchFamily="34" charset="0"/>
                          <a:cs typeface="Arial" panose="020B0604020202020204" pitchFamily="34" charset="0"/>
                        </a:rPr>
                        <a:t>2016/2015</a:t>
                      </a:r>
                      <a:endParaRPr lang="it-IT" sz="1600" b="0" i="0" u="none" strike="noStrike" dirty="0">
                        <a:solidFill>
                          <a:schemeClr val="accent2">
                            <a:lumMod val="25000"/>
                          </a:schemeClr>
                        </a:solidFill>
                        <a:effectLst/>
                        <a:latin typeface="Arial" panose="020B0604020202020204" pitchFamily="34" charset="0"/>
                        <a:cs typeface="Arial" panose="020B0604020202020204" pitchFamily="34" charset="0"/>
                      </a:endParaRPr>
                    </a:p>
                  </a:txBody>
                  <a:tcPr marL="9525" marR="9525" marT="9525" marB="0" anchor="ctr">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marL="0" algn="ctr" defTabSz="914400" rtl="0" eaLnBrk="1" fontAlgn="ctr" latinLnBrk="0" hangingPunct="1"/>
                      <a:r>
                        <a:rPr lang="it-IT" sz="1600" b="0" i="0" u="none" strike="noStrike" kern="1200">
                          <a:solidFill>
                            <a:schemeClr val="accent2">
                              <a:lumMod val="25000"/>
                            </a:schemeClr>
                          </a:solidFill>
                          <a:effectLst/>
                          <a:latin typeface="Arial" panose="020B0604020202020204" pitchFamily="34" charset="0"/>
                          <a:ea typeface="+mn-ea"/>
                          <a:cs typeface="Arial" panose="020B0604020202020204" pitchFamily="34" charset="0"/>
                        </a:rPr>
                        <a:t>-3,5</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ctr" latinLnBrk="0" hangingPunct="1"/>
                      <a:r>
                        <a:rPr lang="it-IT" sz="1600" b="0" i="0" u="none" strike="noStrike" kern="1200" dirty="0">
                          <a:solidFill>
                            <a:schemeClr val="accent2">
                              <a:lumMod val="25000"/>
                            </a:schemeClr>
                          </a:solidFill>
                          <a:effectLst/>
                          <a:latin typeface="Arial" panose="020B0604020202020204" pitchFamily="34" charset="0"/>
                          <a:ea typeface="+mn-ea"/>
                          <a:cs typeface="Arial" panose="020B0604020202020204" pitchFamily="34" charset="0"/>
                        </a:rPr>
                        <a:t>3,9</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ctr" latinLnBrk="0" hangingPunct="1"/>
                      <a:r>
                        <a:rPr lang="it-IT" sz="1600" b="0" i="0" u="sng" strike="noStrike" kern="1200" dirty="0">
                          <a:solidFill>
                            <a:schemeClr val="accent2">
                              <a:lumMod val="25000"/>
                            </a:schemeClr>
                          </a:solidFill>
                          <a:effectLst/>
                          <a:latin typeface="Arial" panose="020B0604020202020204" pitchFamily="34" charset="0"/>
                          <a:ea typeface="+mn-ea"/>
                          <a:cs typeface="Arial" panose="020B0604020202020204" pitchFamily="34" charset="0"/>
                        </a:rPr>
                        <a:t>0,5</a:t>
                      </a:r>
                    </a:p>
                  </a:txBody>
                  <a:tcPr marL="9525" marR="9525" marT="9525" marB="0" anchor="ctr">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r>
              <a:tr h="361853">
                <a:tc rowSpan="6">
                  <a:txBody>
                    <a:bodyPr/>
                    <a:lstStyle/>
                    <a:p>
                      <a:pPr algn="ctr" fontAlgn="ctr"/>
                      <a:r>
                        <a:rPr kumimoji="0" lang="it-IT" sz="1600" b="0" i="0" u="none" strike="noStrike" kern="1200" cap="none" normalizeH="0" baseline="0" dirty="0">
                          <a:ln>
                            <a:noFill/>
                          </a:ln>
                          <a:solidFill>
                            <a:srgbClr val="0033CC"/>
                          </a:solidFill>
                          <a:effectLst/>
                          <a:latin typeface="Arial" panose="020B0604020202020204" pitchFamily="34" charset="0"/>
                          <a:ea typeface="+mn-ea"/>
                          <a:cs typeface="Arial" panose="020B0604020202020204" pitchFamily="34" charset="0"/>
                        </a:rPr>
                        <a:t>Fatturato </a:t>
                      </a:r>
                      <a:r>
                        <a:rPr kumimoji="0" lang="it-IT" sz="1600" b="0" i="0" u="none" strike="noStrike" kern="1200" cap="none" normalizeH="0" baseline="0" dirty="0" smtClean="0">
                          <a:ln>
                            <a:noFill/>
                          </a:ln>
                          <a:solidFill>
                            <a:srgbClr val="0033CC"/>
                          </a:solidFill>
                          <a:effectLst/>
                          <a:latin typeface="Arial" panose="020B0604020202020204" pitchFamily="34" charset="0"/>
                          <a:ea typeface="+mn-ea"/>
                          <a:cs typeface="Arial" panose="020B0604020202020204" pitchFamily="34" charset="0"/>
                        </a:rPr>
                        <a:t>extra-tabellare</a:t>
                      </a:r>
                    </a:p>
                  </a:txBody>
                  <a:tcPr marL="0" marR="0" marT="0" marB="0"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ctr" fontAlgn="ctr"/>
                      <a:r>
                        <a:rPr lang="it-IT" sz="1600" b="0" i="0" u="none" strike="noStrike" dirty="0" smtClean="0">
                          <a:solidFill>
                            <a:srgbClr val="0033CC"/>
                          </a:solidFill>
                          <a:effectLst/>
                          <a:latin typeface="Arial" panose="020B0604020202020204" pitchFamily="34" charset="0"/>
                          <a:cs typeface="Arial" panose="020B0604020202020204" pitchFamily="34" charset="0"/>
                        </a:rPr>
                        <a:t>2014</a:t>
                      </a:r>
                      <a:endParaRPr lang="it-IT" sz="1600" b="0" i="0" u="none" strike="noStrike" dirty="0">
                        <a:solidFill>
                          <a:srgbClr val="0033CC"/>
                        </a:solidFill>
                        <a:effectLst/>
                        <a:latin typeface="Arial" panose="020B0604020202020204" pitchFamily="34" charset="0"/>
                        <a:cs typeface="Arial" panose="020B0604020202020204" pitchFamily="34" charset="0"/>
                      </a:endParaRPr>
                    </a:p>
                  </a:txBody>
                  <a:tcPr marL="9525" marR="9525" marT="9525" marB="0" anchor="ctr">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marL="0" algn="ctr" defTabSz="914400" rtl="0" eaLnBrk="1" fontAlgn="ctr" latinLnBrk="0" hangingPunct="1"/>
                      <a:r>
                        <a:rPr lang="it-IT" sz="1600" b="0" i="0" u="none" strike="noStrike" kern="1200" dirty="0">
                          <a:solidFill>
                            <a:srgbClr val="0033CC"/>
                          </a:solidFill>
                          <a:effectLst/>
                          <a:latin typeface="Arial" panose="020B0604020202020204" pitchFamily="34" charset="0"/>
                          <a:ea typeface="+mn-ea"/>
                          <a:cs typeface="Arial" panose="020B0604020202020204" pitchFamily="34" charset="0"/>
                        </a:rPr>
                        <a:t>900</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ctr" defTabSz="914400" rtl="0" eaLnBrk="1" fontAlgn="ctr" latinLnBrk="0" hangingPunct="1"/>
                      <a:r>
                        <a:rPr lang="it-IT" sz="1600" b="0" i="0" u="none" strike="noStrike" kern="1200" dirty="0">
                          <a:solidFill>
                            <a:srgbClr val="0033CC"/>
                          </a:solidFill>
                          <a:effectLst/>
                          <a:latin typeface="Arial" panose="020B0604020202020204" pitchFamily="34" charset="0"/>
                          <a:ea typeface="+mn-ea"/>
                          <a:cs typeface="Arial" panose="020B0604020202020204" pitchFamily="34" charset="0"/>
                        </a:rPr>
                        <a:t>1.298</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ctr" defTabSz="914400" rtl="0" eaLnBrk="1" fontAlgn="ctr" latinLnBrk="0" hangingPunct="1"/>
                      <a:r>
                        <a:rPr lang="it-IT" sz="1600" b="1" i="0" u="none" strike="noStrike" kern="1200" dirty="0">
                          <a:solidFill>
                            <a:srgbClr val="0033CC"/>
                          </a:solidFill>
                          <a:effectLst/>
                          <a:latin typeface="Arial" panose="020B0604020202020204" pitchFamily="34" charset="0"/>
                          <a:ea typeface="+mn-ea"/>
                          <a:cs typeface="Arial" panose="020B0604020202020204" pitchFamily="34" charset="0"/>
                        </a:rPr>
                        <a:t>2.198</a:t>
                      </a:r>
                    </a:p>
                  </a:txBody>
                  <a:tcPr marL="9525" marR="9525" marT="9525" marB="0" anchor="ctr">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r>
              <a:tr h="361853">
                <a:tc vMerge="1">
                  <a:txBody>
                    <a:bodyPr/>
                    <a:lstStyle/>
                    <a:p>
                      <a:endParaRPr lang="it-IT"/>
                    </a:p>
                  </a:txBody>
                  <a:tcPr/>
                </a:tc>
                <a:tc>
                  <a:txBody>
                    <a:bodyPr/>
                    <a:lstStyle/>
                    <a:p>
                      <a:pPr algn="ctr" fontAlgn="ctr"/>
                      <a:r>
                        <a:rPr lang="it-IT" sz="1600" b="0" i="0" u="none" strike="noStrike" dirty="0" smtClean="0">
                          <a:solidFill>
                            <a:srgbClr val="0033CC"/>
                          </a:solidFill>
                          <a:effectLst/>
                          <a:latin typeface="Arial" panose="020B0604020202020204" pitchFamily="34" charset="0"/>
                          <a:cs typeface="Arial" panose="020B0604020202020204" pitchFamily="34" charset="0"/>
                        </a:rPr>
                        <a:t>2015</a:t>
                      </a:r>
                      <a:endParaRPr lang="it-IT" sz="1600" b="0" i="0" u="none" strike="noStrike" dirty="0">
                        <a:solidFill>
                          <a:srgbClr val="0033CC"/>
                        </a:solidFill>
                        <a:effectLst/>
                        <a:latin typeface="Arial" panose="020B0604020202020204" pitchFamily="34" charset="0"/>
                        <a:cs typeface="Arial" panose="020B0604020202020204" pitchFamily="34" charset="0"/>
                      </a:endParaRPr>
                    </a:p>
                  </a:txBody>
                  <a:tcPr marL="9525" marR="9525" marT="9525" marB="0" anchor="ctr">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marL="0" algn="ctr" defTabSz="914400" rtl="0" eaLnBrk="1" fontAlgn="ctr" latinLnBrk="0" hangingPunct="1"/>
                      <a:r>
                        <a:rPr lang="it-IT" sz="1600" b="0" i="0" u="none" strike="noStrike" kern="1200" dirty="0">
                          <a:solidFill>
                            <a:srgbClr val="0033CC"/>
                          </a:solidFill>
                          <a:effectLst/>
                          <a:latin typeface="Arial" panose="020B0604020202020204" pitchFamily="34" charset="0"/>
                          <a:ea typeface="+mn-ea"/>
                          <a:cs typeface="Arial" panose="020B0604020202020204" pitchFamily="34" charset="0"/>
                        </a:rPr>
                        <a:t>1.006</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ctr" latinLnBrk="0" hangingPunct="1"/>
                      <a:r>
                        <a:rPr lang="it-IT" sz="1600" b="0" i="0" u="none" strike="noStrike" kern="1200" dirty="0">
                          <a:solidFill>
                            <a:srgbClr val="0033CC"/>
                          </a:solidFill>
                          <a:effectLst/>
                          <a:latin typeface="Arial" panose="020B0604020202020204" pitchFamily="34" charset="0"/>
                          <a:ea typeface="+mn-ea"/>
                          <a:cs typeface="Arial" panose="020B0604020202020204" pitchFamily="34" charset="0"/>
                        </a:rPr>
                        <a:t>1.313</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ctr" latinLnBrk="0" hangingPunct="1"/>
                      <a:r>
                        <a:rPr lang="it-IT" sz="1600" b="1" i="0" u="none" strike="noStrike" kern="1200" dirty="0">
                          <a:solidFill>
                            <a:srgbClr val="0033CC"/>
                          </a:solidFill>
                          <a:effectLst/>
                          <a:latin typeface="Arial" panose="020B0604020202020204" pitchFamily="34" charset="0"/>
                          <a:ea typeface="+mn-ea"/>
                          <a:cs typeface="Arial" panose="020B0604020202020204" pitchFamily="34" charset="0"/>
                        </a:rPr>
                        <a:t>2.319</a:t>
                      </a:r>
                    </a:p>
                  </a:txBody>
                  <a:tcPr marL="9525" marR="9525" marT="9525" marB="0" anchor="ctr">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r>
              <a:tr h="361853">
                <a:tc vMerge="1">
                  <a:txBody>
                    <a:bodyPr/>
                    <a:lstStyle/>
                    <a:p>
                      <a:endParaRPr lang="it-IT"/>
                    </a:p>
                  </a:txBody>
                  <a:tcPr/>
                </a:tc>
                <a:tc>
                  <a:txBody>
                    <a:bodyPr/>
                    <a:lstStyle/>
                    <a:p>
                      <a:pPr algn="ctr" fontAlgn="ctr"/>
                      <a:r>
                        <a:rPr lang="it-IT" sz="1600" b="0" i="0" u="none" strike="noStrike" dirty="0" smtClean="0">
                          <a:solidFill>
                            <a:srgbClr val="0033CC"/>
                          </a:solidFill>
                          <a:effectLst/>
                          <a:latin typeface="Arial" panose="020B0604020202020204" pitchFamily="34" charset="0"/>
                          <a:cs typeface="Arial" panose="020B0604020202020204" pitchFamily="34" charset="0"/>
                        </a:rPr>
                        <a:t>2016</a:t>
                      </a:r>
                      <a:endParaRPr lang="it-IT" sz="1600" b="0" i="0" u="none" strike="noStrike" dirty="0">
                        <a:solidFill>
                          <a:srgbClr val="0033CC"/>
                        </a:solidFill>
                        <a:effectLst/>
                        <a:latin typeface="Arial" panose="020B0604020202020204" pitchFamily="34" charset="0"/>
                        <a:cs typeface="Arial" panose="020B0604020202020204" pitchFamily="34" charset="0"/>
                      </a:endParaRPr>
                    </a:p>
                  </a:txBody>
                  <a:tcPr marL="9525" marR="9525" marT="9525" marB="0" anchor="ctr">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marL="0" algn="ctr" defTabSz="914400" rtl="0" eaLnBrk="1" fontAlgn="ctr" latinLnBrk="0" hangingPunct="1"/>
                      <a:r>
                        <a:rPr lang="it-IT" sz="1600" b="0" i="0" u="none" strike="noStrike" kern="1200" dirty="0">
                          <a:solidFill>
                            <a:srgbClr val="0033CC"/>
                          </a:solidFill>
                          <a:effectLst/>
                          <a:latin typeface="Arial" panose="020B0604020202020204" pitchFamily="34" charset="0"/>
                          <a:ea typeface="+mn-ea"/>
                          <a:cs typeface="Arial" panose="020B0604020202020204" pitchFamily="34" charset="0"/>
                        </a:rPr>
                        <a:t>1.046</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ctr" latinLnBrk="0" hangingPunct="1"/>
                      <a:r>
                        <a:rPr lang="it-IT" sz="1600" b="0" i="0" u="none" strike="noStrike" kern="1200" dirty="0">
                          <a:solidFill>
                            <a:srgbClr val="0033CC"/>
                          </a:solidFill>
                          <a:effectLst/>
                          <a:latin typeface="Arial" panose="020B0604020202020204" pitchFamily="34" charset="0"/>
                          <a:ea typeface="+mn-ea"/>
                          <a:cs typeface="Arial" panose="020B0604020202020204" pitchFamily="34" charset="0"/>
                        </a:rPr>
                        <a:t>1.850</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ctr" latinLnBrk="0" hangingPunct="1"/>
                      <a:r>
                        <a:rPr lang="it-IT" sz="1600" b="1" i="0" u="none" strike="noStrike" kern="1200" dirty="0">
                          <a:solidFill>
                            <a:srgbClr val="0033CC"/>
                          </a:solidFill>
                          <a:effectLst/>
                          <a:latin typeface="Arial" panose="020B0604020202020204" pitchFamily="34" charset="0"/>
                          <a:ea typeface="+mn-ea"/>
                          <a:cs typeface="Arial" panose="020B0604020202020204" pitchFamily="34" charset="0"/>
                        </a:rPr>
                        <a:t>2.896</a:t>
                      </a:r>
                    </a:p>
                  </a:txBody>
                  <a:tcPr marL="9525" marR="9525" marT="9525" marB="0" anchor="ctr">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r>
              <a:tr h="361853">
                <a:tc vMerge="1">
                  <a:txBody>
                    <a:bodyPr/>
                    <a:lstStyle/>
                    <a:p>
                      <a:endParaRPr lang="it-IT"/>
                    </a:p>
                  </a:txBody>
                  <a:tcPr/>
                </a:tc>
                <a:tc>
                  <a:txBody>
                    <a:bodyPr/>
                    <a:lstStyle/>
                    <a:p>
                      <a:pPr algn="ctr" fontAlgn="ctr"/>
                      <a:r>
                        <a:rPr lang="it-IT" sz="1600" b="0" i="0" u="none" strike="noStrike" dirty="0" smtClean="0">
                          <a:solidFill>
                            <a:srgbClr val="0033CC"/>
                          </a:solidFill>
                          <a:effectLst/>
                          <a:latin typeface="Arial" panose="020B0604020202020204" pitchFamily="34" charset="0"/>
                          <a:cs typeface="Arial" panose="020B0604020202020204" pitchFamily="34" charset="0"/>
                        </a:rPr>
                        <a:t>2015/2014</a:t>
                      </a:r>
                      <a:endParaRPr lang="it-IT" sz="1600" b="0" i="0" u="none" strike="noStrike" dirty="0">
                        <a:solidFill>
                          <a:srgbClr val="0033CC"/>
                        </a:solidFill>
                        <a:effectLst/>
                        <a:latin typeface="Arial" panose="020B0604020202020204" pitchFamily="34" charset="0"/>
                        <a:cs typeface="Arial" panose="020B0604020202020204" pitchFamily="34" charset="0"/>
                      </a:endParaRPr>
                    </a:p>
                  </a:txBody>
                  <a:tcPr marL="9525" marR="9525" marT="9525" marB="0" anchor="ctr">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marL="0" algn="ctr" defTabSz="914400" rtl="0" eaLnBrk="1" fontAlgn="ctr" latinLnBrk="0" hangingPunct="1"/>
                      <a:r>
                        <a:rPr lang="it-IT" sz="1600" b="0" i="0" u="none" strike="noStrike" kern="1200">
                          <a:solidFill>
                            <a:srgbClr val="0033CC"/>
                          </a:solidFill>
                          <a:effectLst/>
                          <a:latin typeface="Arial" panose="020B0604020202020204" pitchFamily="34" charset="0"/>
                          <a:ea typeface="+mn-ea"/>
                          <a:cs typeface="Arial" panose="020B0604020202020204" pitchFamily="34" charset="0"/>
                        </a:rPr>
                        <a:t>11,8</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ctr" defTabSz="914400" rtl="0" eaLnBrk="1" fontAlgn="ctr" latinLnBrk="0" hangingPunct="1"/>
                      <a:r>
                        <a:rPr lang="it-IT" sz="1600" b="0" i="0" u="none" strike="noStrike" kern="1200" dirty="0">
                          <a:solidFill>
                            <a:srgbClr val="0033CC"/>
                          </a:solidFill>
                          <a:effectLst/>
                          <a:latin typeface="Arial" panose="020B0604020202020204" pitchFamily="34" charset="0"/>
                          <a:ea typeface="+mn-ea"/>
                          <a:cs typeface="Arial" panose="020B0604020202020204" pitchFamily="34" charset="0"/>
                        </a:rPr>
                        <a:t>1,2</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ctr" defTabSz="914400" rtl="0" eaLnBrk="1" fontAlgn="ctr" latinLnBrk="0" hangingPunct="1"/>
                      <a:r>
                        <a:rPr lang="it-IT" sz="1600" b="0" i="0" u="sng" strike="noStrike" kern="1200" dirty="0">
                          <a:solidFill>
                            <a:srgbClr val="0033CC"/>
                          </a:solidFill>
                          <a:effectLst/>
                          <a:latin typeface="Arial" panose="020B0604020202020204" pitchFamily="34" charset="0"/>
                          <a:ea typeface="+mn-ea"/>
                          <a:cs typeface="Arial" panose="020B0604020202020204" pitchFamily="34" charset="0"/>
                        </a:rPr>
                        <a:t>5,5</a:t>
                      </a:r>
                    </a:p>
                  </a:txBody>
                  <a:tcPr marL="9525" marR="9525" marT="9525" marB="0" anchor="ctr">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r>
              <a:tr h="361853">
                <a:tc vMerge="1">
                  <a:txBody>
                    <a:bodyPr/>
                    <a:lstStyle/>
                    <a:p>
                      <a:endParaRPr lang="it-IT"/>
                    </a:p>
                  </a:txBody>
                  <a:tcPr/>
                </a:tc>
                <a:tc>
                  <a:txBody>
                    <a:bodyPr/>
                    <a:lstStyle/>
                    <a:p>
                      <a:pPr algn="ctr" fontAlgn="ctr"/>
                      <a:r>
                        <a:rPr lang="it-IT" sz="1600" b="0" i="0" u="none" strike="noStrike" dirty="0" smtClean="0">
                          <a:solidFill>
                            <a:srgbClr val="0033CC"/>
                          </a:solidFill>
                          <a:effectLst/>
                          <a:latin typeface="Arial" panose="020B0604020202020204" pitchFamily="34" charset="0"/>
                          <a:cs typeface="Arial" panose="020B0604020202020204" pitchFamily="34" charset="0"/>
                        </a:rPr>
                        <a:t>2016/2014</a:t>
                      </a:r>
                      <a:endParaRPr lang="it-IT" sz="1600" b="0" i="0" u="none" strike="noStrike" dirty="0">
                        <a:solidFill>
                          <a:srgbClr val="0033CC"/>
                        </a:solidFill>
                        <a:effectLst/>
                        <a:latin typeface="Arial" panose="020B0604020202020204" pitchFamily="34" charset="0"/>
                        <a:cs typeface="Arial" panose="020B0604020202020204" pitchFamily="34" charset="0"/>
                      </a:endParaRPr>
                    </a:p>
                  </a:txBody>
                  <a:tcPr marL="9525" marR="9525" marT="9525" marB="0" anchor="ctr">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marL="0" algn="ctr" defTabSz="914400" rtl="0" eaLnBrk="1" fontAlgn="ctr" latinLnBrk="0" hangingPunct="1"/>
                      <a:r>
                        <a:rPr lang="it-IT" sz="1600" b="0" i="0" u="none" strike="noStrike" kern="1200">
                          <a:solidFill>
                            <a:srgbClr val="0033CC"/>
                          </a:solidFill>
                          <a:effectLst/>
                          <a:latin typeface="Arial" panose="020B0604020202020204" pitchFamily="34" charset="0"/>
                          <a:ea typeface="+mn-ea"/>
                          <a:cs typeface="Arial" panose="020B0604020202020204" pitchFamily="34" charset="0"/>
                        </a:rPr>
                        <a:t>16,2</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ctr" defTabSz="914400" rtl="0" eaLnBrk="1" fontAlgn="ctr" latinLnBrk="0" hangingPunct="1"/>
                      <a:r>
                        <a:rPr lang="it-IT" sz="1600" b="0" i="0" u="none" strike="noStrike" kern="1200" dirty="0">
                          <a:solidFill>
                            <a:srgbClr val="0033CC"/>
                          </a:solidFill>
                          <a:effectLst/>
                          <a:latin typeface="Arial" panose="020B0604020202020204" pitchFamily="34" charset="0"/>
                          <a:ea typeface="+mn-ea"/>
                          <a:cs typeface="Arial" panose="020B0604020202020204" pitchFamily="34" charset="0"/>
                        </a:rPr>
                        <a:t>42,5</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ctr" defTabSz="914400" rtl="0" eaLnBrk="1" fontAlgn="ctr" latinLnBrk="0" hangingPunct="1"/>
                      <a:r>
                        <a:rPr lang="it-IT" sz="1600" b="0" i="0" u="sng" strike="noStrike" kern="1200" dirty="0">
                          <a:solidFill>
                            <a:srgbClr val="0033CC"/>
                          </a:solidFill>
                          <a:effectLst/>
                          <a:latin typeface="Arial" panose="020B0604020202020204" pitchFamily="34" charset="0"/>
                          <a:ea typeface="+mn-ea"/>
                          <a:cs typeface="Arial" panose="020B0604020202020204" pitchFamily="34" charset="0"/>
                        </a:rPr>
                        <a:t>31,8</a:t>
                      </a:r>
                    </a:p>
                  </a:txBody>
                  <a:tcPr marL="9525" marR="9525" marT="9525" marB="0" anchor="ctr">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r>
              <a:tr h="361853">
                <a:tc vMerge="1">
                  <a:txBody>
                    <a:bodyPr/>
                    <a:lstStyle/>
                    <a:p>
                      <a:endParaRPr lang="it-IT"/>
                    </a:p>
                  </a:txBody>
                  <a:tcPr/>
                </a:tc>
                <a:tc>
                  <a:txBody>
                    <a:bodyPr/>
                    <a:lstStyle/>
                    <a:p>
                      <a:pPr algn="ctr" fontAlgn="ctr"/>
                      <a:r>
                        <a:rPr lang="it-IT" sz="1600" b="0" i="0" u="none" strike="noStrike" dirty="0" smtClean="0">
                          <a:solidFill>
                            <a:srgbClr val="0033CC"/>
                          </a:solidFill>
                          <a:effectLst/>
                          <a:latin typeface="Arial" panose="020B0604020202020204" pitchFamily="34" charset="0"/>
                          <a:cs typeface="Arial" panose="020B0604020202020204" pitchFamily="34" charset="0"/>
                        </a:rPr>
                        <a:t>2016/2015</a:t>
                      </a:r>
                      <a:endParaRPr lang="it-IT" sz="1600" b="0" i="0" u="none" strike="noStrike" dirty="0">
                        <a:solidFill>
                          <a:srgbClr val="0033CC"/>
                        </a:solidFill>
                        <a:effectLst/>
                        <a:latin typeface="Arial" panose="020B0604020202020204" pitchFamily="34" charset="0"/>
                        <a:cs typeface="Arial" panose="020B0604020202020204" pitchFamily="34" charset="0"/>
                      </a:endParaRPr>
                    </a:p>
                  </a:txBody>
                  <a:tcPr marL="9525" marR="9525" marT="9525" marB="0" anchor="ctr">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marL="0" algn="ctr" defTabSz="914400" rtl="0" eaLnBrk="1" fontAlgn="ctr" latinLnBrk="0" hangingPunct="1"/>
                      <a:r>
                        <a:rPr lang="it-IT" sz="1600" b="0" i="0" u="none" strike="noStrike" kern="1200">
                          <a:solidFill>
                            <a:srgbClr val="0033CC"/>
                          </a:solidFill>
                          <a:effectLst/>
                          <a:latin typeface="Arial" panose="020B0604020202020204" pitchFamily="34" charset="0"/>
                          <a:ea typeface="+mn-ea"/>
                          <a:cs typeface="Arial" panose="020B0604020202020204" pitchFamily="34" charset="0"/>
                        </a:rPr>
                        <a:t>4,0</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ctr" latinLnBrk="0" hangingPunct="1"/>
                      <a:r>
                        <a:rPr lang="it-IT" sz="1600" b="0" i="0" u="none" strike="noStrike" kern="1200" dirty="0">
                          <a:solidFill>
                            <a:srgbClr val="0033CC"/>
                          </a:solidFill>
                          <a:effectLst/>
                          <a:latin typeface="Arial" panose="020B0604020202020204" pitchFamily="34" charset="0"/>
                          <a:ea typeface="+mn-ea"/>
                          <a:cs typeface="Arial" panose="020B0604020202020204" pitchFamily="34" charset="0"/>
                        </a:rPr>
                        <a:t>40,9</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ctr" latinLnBrk="0" hangingPunct="1"/>
                      <a:r>
                        <a:rPr lang="it-IT" sz="1600" b="0" i="0" u="sng" strike="noStrike" kern="1200" dirty="0">
                          <a:solidFill>
                            <a:srgbClr val="0033CC"/>
                          </a:solidFill>
                          <a:effectLst/>
                          <a:latin typeface="Arial" panose="020B0604020202020204" pitchFamily="34" charset="0"/>
                          <a:ea typeface="+mn-ea"/>
                          <a:cs typeface="Arial" panose="020B0604020202020204" pitchFamily="34" charset="0"/>
                        </a:rPr>
                        <a:t>24,9</a:t>
                      </a:r>
                    </a:p>
                  </a:txBody>
                  <a:tcPr marL="9525" marR="9525" marT="9525" marB="0" anchor="ctr">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r>
            </a:tbl>
          </a:graphicData>
        </a:graphic>
      </p:graphicFrame>
      <p:sp>
        <p:nvSpPr>
          <p:cNvPr id="100418" name="Text Box 66"/>
          <p:cNvSpPr txBox="1">
            <a:spLocks noChangeArrowheads="1"/>
          </p:cNvSpPr>
          <p:nvPr/>
        </p:nvSpPr>
        <p:spPr bwMode="auto">
          <a:xfrm>
            <a:off x="0" y="27296"/>
            <a:ext cx="914400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lr>
                <a:schemeClr val="tx2"/>
              </a:buClr>
              <a:buChar char="•"/>
              <a:defRPr sz="2200">
                <a:solidFill>
                  <a:schemeClr val="tx1"/>
                </a:solidFill>
                <a:latin typeface="Verdana" pitchFamily="34" charset="0"/>
              </a:defRPr>
            </a:lvl1pPr>
            <a:lvl2pPr marL="742950" indent="-285750" eaLnBrk="0" hangingPunct="0">
              <a:spcBef>
                <a:spcPct val="20000"/>
              </a:spcBef>
              <a:buClr>
                <a:schemeClr val="tx2"/>
              </a:buClr>
              <a:buChar char="–"/>
              <a:defRPr sz="2800">
                <a:solidFill>
                  <a:schemeClr val="tx1"/>
                </a:solidFill>
                <a:latin typeface="Verdana" pitchFamily="34" charset="0"/>
              </a:defRPr>
            </a:lvl2pPr>
            <a:lvl3pPr marL="1143000" indent="-228600" eaLnBrk="0" hangingPunct="0">
              <a:spcBef>
                <a:spcPct val="20000"/>
              </a:spcBef>
              <a:buClr>
                <a:schemeClr val="tx2"/>
              </a:buClr>
              <a:buChar char="•"/>
              <a:defRPr sz="1600">
                <a:solidFill>
                  <a:schemeClr val="tx1"/>
                </a:solidFill>
                <a:latin typeface="Verdana" pitchFamily="34" charset="0"/>
              </a:defRPr>
            </a:lvl3pPr>
            <a:lvl4pPr marL="1600200" indent="-228600" eaLnBrk="0" hangingPunct="0">
              <a:spcBef>
                <a:spcPct val="20000"/>
              </a:spcBef>
              <a:buChar char="–"/>
              <a:defRPr sz="2000">
                <a:solidFill>
                  <a:schemeClr val="tx1"/>
                </a:solidFill>
                <a:latin typeface="Verdana" pitchFamily="34" charset="0"/>
              </a:defRPr>
            </a:lvl4pPr>
            <a:lvl5pPr marL="2057400" indent="-228600" eaLnBrk="0" hangingPunct="0">
              <a:spcBef>
                <a:spcPct val="20000"/>
              </a:spcBef>
              <a:buChar char="»"/>
              <a:defRPr sz="2000">
                <a:solidFill>
                  <a:schemeClr val="tx1"/>
                </a:solidFill>
                <a:latin typeface="Verdana" pitchFamily="34" charset="0"/>
              </a:defRPr>
            </a:lvl5pPr>
            <a:lvl6pPr marL="2514600" indent="-228600" eaLnBrk="0" fontAlgn="base" hangingPunct="0">
              <a:spcBef>
                <a:spcPct val="20000"/>
              </a:spcBef>
              <a:spcAft>
                <a:spcPct val="0"/>
              </a:spcAft>
              <a:buChar char="»"/>
              <a:defRPr sz="2000">
                <a:solidFill>
                  <a:schemeClr val="tx1"/>
                </a:solidFill>
                <a:latin typeface="Verdana" pitchFamily="34" charset="0"/>
              </a:defRPr>
            </a:lvl6pPr>
            <a:lvl7pPr marL="2971800" indent="-228600" eaLnBrk="0" fontAlgn="base" hangingPunct="0">
              <a:spcBef>
                <a:spcPct val="20000"/>
              </a:spcBef>
              <a:spcAft>
                <a:spcPct val="0"/>
              </a:spcAft>
              <a:buChar char="»"/>
              <a:defRPr sz="2000">
                <a:solidFill>
                  <a:schemeClr val="tx1"/>
                </a:solidFill>
                <a:latin typeface="Verdana" pitchFamily="34" charset="0"/>
              </a:defRPr>
            </a:lvl7pPr>
            <a:lvl8pPr marL="3429000" indent="-228600" eaLnBrk="0" fontAlgn="base" hangingPunct="0">
              <a:spcBef>
                <a:spcPct val="20000"/>
              </a:spcBef>
              <a:spcAft>
                <a:spcPct val="0"/>
              </a:spcAft>
              <a:buChar char="»"/>
              <a:defRPr sz="2000">
                <a:solidFill>
                  <a:schemeClr val="tx1"/>
                </a:solidFill>
                <a:latin typeface="Verdana" pitchFamily="34" charset="0"/>
              </a:defRPr>
            </a:lvl8pPr>
            <a:lvl9pPr marL="3886200" indent="-228600" eaLnBrk="0" fontAlgn="base" hangingPunct="0">
              <a:spcBef>
                <a:spcPct val="20000"/>
              </a:spcBef>
              <a:spcAft>
                <a:spcPct val="0"/>
              </a:spcAft>
              <a:buChar char="»"/>
              <a:defRPr sz="2000">
                <a:solidFill>
                  <a:schemeClr val="tx1"/>
                </a:solidFill>
                <a:latin typeface="Verdana" pitchFamily="34" charset="0"/>
              </a:defRPr>
            </a:lvl9pPr>
          </a:lstStyle>
          <a:p>
            <a:pPr algn="ctr" eaLnBrk="1" hangingPunct="1">
              <a:spcBef>
                <a:spcPct val="50000"/>
              </a:spcBef>
              <a:buClrTx/>
              <a:buFontTx/>
              <a:buNone/>
            </a:pPr>
            <a:r>
              <a:rPr lang="it-IT" altLang="it-IT" sz="1800" dirty="0" smtClean="0">
                <a:latin typeface="Arial" panose="020B0604020202020204" pitchFamily="34" charset="0"/>
                <a:cs typeface="Arial" panose="020B0604020202020204" pitchFamily="34" charset="0"/>
              </a:rPr>
              <a:t>Tipologie di Fatturato</a:t>
            </a:r>
            <a:r>
              <a:rPr lang="it-IT" altLang="it-IT" sz="1800" i="1" dirty="0" smtClean="0">
                <a:latin typeface="Arial" panose="020B0604020202020204" pitchFamily="34" charset="0"/>
                <a:cs typeface="Arial" panose="020B0604020202020204" pitchFamily="34" charset="0"/>
              </a:rPr>
              <a:t> </a:t>
            </a:r>
            <a:r>
              <a:rPr lang="it-IT" altLang="it-IT" sz="1800" b="0" dirty="0" smtClean="0">
                <a:latin typeface="Arial" panose="020B0604020202020204" pitchFamily="34" charset="0"/>
                <a:cs typeface="Arial" panose="020B0604020202020204" pitchFamily="34" charset="0"/>
              </a:rPr>
              <a:t> </a:t>
            </a:r>
            <a:r>
              <a:rPr lang="it-IT" altLang="it-IT" sz="1800" b="0" dirty="0">
                <a:latin typeface="Arial" panose="020B0604020202020204" pitchFamily="34" charset="0"/>
                <a:cs typeface="Arial" panose="020B0604020202020204" pitchFamily="34" charset="0"/>
              </a:rPr>
              <a:t>(in </a:t>
            </a:r>
            <a:r>
              <a:rPr lang="it-IT" altLang="it-IT" sz="1800" b="0" dirty="0" smtClean="0">
                <a:latin typeface="Arial" panose="020B0604020202020204" pitchFamily="34" charset="0"/>
                <a:cs typeface="Arial" panose="020B0604020202020204" pitchFamily="34" charset="0"/>
              </a:rPr>
              <a:t>migliaia di </a:t>
            </a:r>
            <a:r>
              <a:rPr lang="it-IT" altLang="it-IT" sz="1800" b="0" dirty="0">
                <a:latin typeface="Arial" panose="020B0604020202020204" pitchFamily="34" charset="0"/>
                <a:cs typeface="Arial" panose="020B0604020202020204" pitchFamily="34" charset="0"/>
              </a:rPr>
              <a:t>euro)</a:t>
            </a:r>
            <a:endParaRPr lang="it-IT" altLang="it-IT" sz="1800" dirty="0">
              <a:solidFill>
                <a:srgbClr val="A19DFB"/>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982396000"/>
      </p:ext>
    </p:extLst>
  </p:cSld>
  <p:clrMapOvr>
    <a:masterClrMapping/>
  </p:clrMapOvr>
  <p:transition spd="med">
    <p:strips dir="r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00418"/>
                                        </p:tgtEl>
                                        <p:attrNameLst>
                                          <p:attrName>style.visibility</p:attrName>
                                        </p:attrNameLst>
                                      </p:cBhvr>
                                      <p:to>
                                        <p:strVal val="visible"/>
                                      </p:to>
                                    </p:set>
                                    <p:anim calcmode="lin" valueType="num">
                                      <p:cBhvr additive="base">
                                        <p:cTn id="7" dur="500" fill="hold"/>
                                        <p:tgtEl>
                                          <p:spTgt spid="100418"/>
                                        </p:tgtEl>
                                        <p:attrNameLst>
                                          <p:attrName>ppt_x</p:attrName>
                                        </p:attrNameLst>
                                      </p:cBhvr>
                                      <p:tavLst>
                                        <p:tav tm="0">
                                          <p:val>
                                            <p:strVal val="#ppt_x"/>
                                          </p:val>
                                        </p:tav>
                                        <p:tav tm="100000">
                                          <p:val>
                                            <p:strVal val="#ppt_x"/>
                                          </p:val>
                                        </p:tav>
                                      </p:tavLst>
                                    </p:anim>
                                    <p:anim calcmode="lin" valueType="num">
                                      <p:cBhvr additive="base">
                                        <p:cTn id="8" dur="500" fill="hold"/>
                                        <p:tgtEl>
                                          <p:spTgt spid="100418"/>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22"/>
                                        </p:tgtEl>
                                        <p:attrNameLst>
                                          <p:attrName>style.visibility</p:attrName>
                                        </p:attrNameLst>
                                      </p:cBhvr>
                                      <p:to>
                                        <p:strVal val="visible"/>
                                      </p:to>
                                    </p:set>
                                    <p:anim calcmode="lin" valueType="num">
                                      <p:cBhvr additive="base">
                                        <p:cTn id="13" dur="500" fill="hold"/>
                                        <p:tgtEl>
                                          <p:spTgt spid="22"/>
                                        </p:tgtEl>
                                        <p:attrNameLst>
                                          <p:attrName>ppt_x</p:attrName>
                                        </p:attrNameLst>
                                      </p:cBhvr>
                                      <p:tavLst>
                                        <p:tav tm="0">
                                          <p:val>
                                            <p:strVal val="#ppt_x"/>
                                          </p:val>
                                        </p:tav>
                                        <p:tav tm="100000">
                                          <p:val>
                                            <p:strVal val="#ppt_x"/>
                                          </p:val>
                                        </p:tav>
                                      </p:tavLst>
                                    </p:anim>
                                    <p:anim calcmode="lin" valueType="num">
                                      <p:cBhvr additive="base">
                                        <p:cTn id="14" dur="500" fill="hold"/>
                                        <p:tgtEl>
                                          <p:spTgt spid="2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0418" grpId="0" autoUpdateAnimBg="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418" name="Text Box 66"/>
          <p:cNvSpPr txBox="1">
            <a:spLocks noChangeArrowheads="1"/>
          </p:cNvSpPr>
          <p:nvPr/>
        </p:nvSpPr>
        <p:spPr bwMode="auto">
          <a:xfrm>
            <a:off x="0" y="0"/>
            <a:ext cx="914400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lr>
                <a:schemeClr val="tx2"/>
              </a:buClr>
              <a:buChar char="•"/>
              <a:defRPr sz="2200">
                <a:solidFill>
                  <a:schemeClr val="tx1"/>
                </a:solidFill>
                <a:latin typeface="Verdana" pitchFamily="34" charset="0"/>
              </a:defRPr>
            </a:lvl1pPr>
            <a:lvl2pPr marL="742950" indent="-285750" eaLnBrk="0" hangingPunct="0">
              <a:spcBef>
                <a:spcPct val="20000"/>
              </a:spcBef>
              <a:buClr>
                <a:schemeClr val="tx2"/>
              </a:buClr>
              <a:buChar char="–"/>
              <a:defRPr sz="2800">
                <a:solidFill>
                  <a:schemeClr val="tx1"/>
                </a:solidFill>
                <a:latin typeface="Verdana" pitchFamily="34" charset="0"/>
              </a:defRPr>
            </a:lvl2pPr>
            <a:lvl3pPr marL="1143000" indent="-228600" eaLnBrk="0" hangingPunct="0">
              <a:spcBef>
                <a:spcPct val="20000"/>
              </a:spcBef>
              <a:buClr>
                <a:schemeClr val="tx2"/>
              </a:buClr>
              <a:buChar char="•"/>
              <a:defRPr sz="1600">
                <a:solidFill>
                  <a:schemeClr val="tx1"/>
                </a:solidFill>
                <a:latin typeface="Verdana" pitchFamily="34" charset="0"/>
              </a:defRPr>
            </a:lvl3pPr>
            <a:lvl4pPr marL="1600200" indent="-228600" eaLnBrk="0" hangingPunct="0">
              <a:spcBef>
                <a:spcPct val="20000"/>
              </a:spcBef>
              <a:buChar char="–"/>
              <a:defRPr sz="2000">
                <a:solidFill>
                  <a:schemeClr val="tx1"/>
                </a:solidFill>
                <a:latin typeface="Verdana" pitchFamily="34" charset="0"/>
              </a:defRPr>
            </a:lvl4pPr>
            <a:lvl5pPr marL="2057400" indent="-228600" eaLnBrk="0" hangingPunct="0">
              <a:spcBef>
                <a:spcPct val="20000"/>
              </a:spcBef>
              <a:buChar char="»"/>
              <a:defRPr sz="2000">
                <a:solidFill>
                  <a:schemeClr val="tx1"/>
                </a:solidFill>
                <a:latin typeface="Verdana" pitchFamily="34" charset="0"/>
              </a:defRPr>
            </a:lvl5pPr>
            <a:lvl6pPr marL="2514600" indent="-228600" eaLnBrk="0" fontAlgn="base" hangingPunct="0">
              <a:spcBef>
                <a:spcPct val="20000"/>
              </a:spcBef>
              <a:spcAft>
                <a:spcPct val="0"/>
              </a:spcAft>
              <a:buChar char="»"/>
              <a:defRPr sz="2000">
                <a:solidFill>
                  <a:schemeClr val="tx1"/>
                </a:solidFill>
                <a:latin typeface="Verdana" pitchFamily="34" charset="0"/>
              </a:defRPr>
            </a:lvl6pPr>
            <a:lvl7pPr marL="2971800" indent="-228600" eaLnBrk="0" fontAlgn="base" hangingPunct="0">
              <a:spcBef>
                <a:spcPct val="20000"/>
              </a:spcBef>
              <a:spcAft>
                <a:spcPct val="0"/>
              </a:spcAft>
              <a:buChar char="»"/>
              <a:defRPr sz="2000">
                <a:solidFill>
                  <a:schemeClr val="tx1"/>
                </a:solidFill>
                <a:latin typeface="Verdana" pitchFamily="34" charset="0"/>
              </a:defRPr>
            </a:lvl7pPr>
            <a:lvl8pPr marL="3429000" indent="-228600" eaLnBrk="0" fontAlgn="base" hangingPunct="0">
              <a:spcBef>
                <a:spcPct val="20000"/>
              </a:spcBef>
              <a:spcAft>
                <a:spcPct val="0"/>
              </a:spcAft>
              <a:buChar char="»"/>
              <a:defRPr sz="2000">
                <a:solidFill>
                  <a:schemeClr val="tx1"/>
                </a:solidFill>
                <a:latin typeface="Verdana" pitchFamily="34" charset="0"/>
              </a:defRPr>
            </a:lvl8pPr>
            <a:lvl9pPr marL="3886200" indent="-228600" eaLnBrk="0" fontAlgn="base" hangingPunct="0">
              <a:spcBef>
                <a:spcPct val="20000"/>
              </a:spcBef>
              <a:spcAft>
                <a:spcPct val="0"/>
              </a:spcAft>
              <a:buChar char="»"/>
              <a:defRPr sz="2000">
                <a:solidFill>
                  <a:schemeClr val="tx1"/>
                </a:solidFill>
                <a:latin typeface="Verdana" pitchFamily="34" charset="0"/>
              </a:defRPr>
            </a:lvl9pPr>
          </a:lstStyle>
          <a:p>
            <a:pPr algn="ctr" eaLnBrk="1" hangingPunct="1">
              <a:spcBef>
                <a:spcPct val="50000"/>
              </a:spcBef>
              <a:buClrTx/>
              <a:buFontTx/>
              <a:buNone/>
            </a:pPr>
            <a:r>
              <a:rPr lang="it-IT" altLang="it-IT" sz="1800" dirty="0" smtClean="0">
                <a:latin typeface="Arial" panose="020B0604020202020204" pitchFamily="34" charset="0"/>
                <a:cs typeface="Arial" panose="020B0604020202020204" pitchFamily="34" charset="0"/>
              </a:rPr>
              <a:t>Numero di Avvisi Nazionale</a:t>
            </a:r>
            <a:endParaRPr lang="it-IT" altLang="it-IT" sz="1800" dirty="0">
              <a:solidFill>
                <a:srgbClr val="A19DFB"/>
              </a:solidFill>
              <a:latin typeface="Arial" panose="020B0604020202020204" pitchFamily="34" charset="0"/>
              <a:cs typeface="Arial" panose="020B0604020202020204" pitchFamily="34" charset="0"/>
            </a:endParaRPr>
          </a:p>
        </p:txBody>
      </p:sp>
      <p:graphicFrame>
        <p:nvGraphicFramePr>
          <p:cNvPr id="13" name="Tabella 12"/>
          <p:cNvGraphicFramePr>
            <a:graphicFrameLocks noGrp="1"/>
          </p:cNvGraphicFramePr>
          <p:nvPr>
            <p:extLst>
              <p:ext uri="{D42A27DB-BD31-4B8C-83A1-F6EECF244321}">
                <p14:modId xmlns:p14="http://schemas.microsoft.com/office/powerpoint/2010/main" val="1560896624"/>
              </p:ext>
            </p:extLst>
          </p:nvPr>
        </p:nvGraphicFramePr>
        <p:xfrm>
          <a:off x="148447" y="1171585"/>
          <a:ext cx="8856983" cy="2617455"/>
        </p:xfrm>
        <a:graphic>
          <a:graphicData uri="http://schemas.openxmlformats.org/drawingml/2006/table">
            <a:tbl>
              <a:tblPr/>
              <a:tblGrid>
                <a:gridCol w="1728193"/>
                <a:gridCol w="1224136"/>
                <a:gridCol w="1152128"/>
                <a:gridCol w="1152128"/>
                <a:gridCol w="1224136"/>
                <a:gridCol w="1224136"/>
                <a:gridCol w="1152126"/>
              </a:tblGrid>
              <a:tr h="475279">
                <a:tc>
                  <a:txBody>
                    <a:bodyPr/>
                    <a:lstStyle/>
                    <a:p>
                      <a:pPr algn="ctr" fontAlgn="ctr"/>
                      <a:r>
                        <a:rPr lang="it-IT" sz="1500" b="1" i="0" u="none" strike="noStrike" dirty="0">
                          <a:latin typeface="Arial" panose="020B0604020202020204" pitchFamily="34" charset="0"/>
                          <a:cs typeface="Arial" panose="020B0604020202020204" pitchFamily="34" charset="0"/>
                        </a:rPr>
                        <a:t>Emittenti</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fontAlgn="ctr"/>
                      <a:r>
                        <a:rPr lang="it-IT" sz="1500" b="1" i="0" u="none" strike="noStrike" dirty="0" smtClean="0">
                          <a:latin typeface="Arial" panose="020B0604020202020204" pitchFamily="34" charset="0"/>
                          <a:cs typeface="Arial" panose="020B0604020202020204" pitchFamily="34" charset="0"/>
                        </a:rPr>
                        <a:t>Totale</a:t>
                      </a:r>
                    </a:p>
                    <a:p>
                      <a:pPr algn="ctr" fontAlgn="ctr"/>
                      <a:r>
                        <a:rPr lang="it-IT" sz="1500" b="1" i="0" u="none" strike="noStrike" dirty="0" smtClean="0">
                          <a:latin typeface="Arial" panose="020B0604020202020204" pitchFamily="34" charset="0"/>
                          <a:cs typeface="Arial" panose="020B0604020202020204" pitchFamily="34" charset="0"/>
                        </a:rPr>
                        <a:t> Avvisi</a:t>
                      </a:r>
                      <a:endParaRPr lang="it-IT" sz="1500" b="1" i="0" u="none" strike="noStrike" dirty="0">
                        <a:latin typeface="Arial" panose="020B0604020202020204" pitchFamily="34" charset="0"/>
                        <a:cs typeface="Arial" panose="020B0604020202020204" pitchFamily="34" charset="0"/>
                      </a:endParaRPr>
                    </a:p>
                  </a:txBody>
                  <a:tcPr marL="0" marR="0" marT="0" marB="0" anchor="ctr">
                    <a:lnL w="28575"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fontAlgn="ctr"/>
                      <a:r>
                        <a:rPr lang="it-IT" sz="1500" b="1" i="0" u="none" strike="noStrike" dirty="0">
                          <a:latin typeface="Arial" panose="020B0604020202020204" pitchFamily="34" charset="0"/>
                          <a:cs typeface="Arial" panose="020B0604020202020204" pitchFamily="34" charset="0"/>
                        </a:rPr>
                        <a:t>&lt; </a:t>
                      </a:r>
                      <a:r>
                        <a:rPr lang="it-IT" sz="1500" b="1" i="0" u="none" strike="noStrike" dirty="0" smtClean="0">
                          <a:latin typeface="Arial" panose="020B0604020202020204" pitchFamily="34" charset="0"/>
                          <a:cs typeface="Arial" panose="020B0604020202020204" pitchFamily="34" charset="0"/>
                        </a:rPr>
                        <a:t>15"</a:t>
                      </a:r>
                    </a:p>
                    <a:p>
                      <a:pPr algn="ctr" fontAlgn="ctr"/>
                      <a:r>
                        <a:rPr lang="it-IT" sz="1500" b="1" i="0" u="none" strike="noStrike" dirty="0" smtClean="0">
                          <a:latin typeface="Arial" panose="020B0604020202020204" pitchFamily="34" charset="0"/>
                          <a:cs typeface="Arial" panose="020B0604020202020204" pitchFamily="34" charset="0"/>
                        </a:rPr>
                        <a:t> Avvisi</a:t>
                      </a:r>
                      <a:endParaRPr lang="it-IT" sz="1500" b="1" i="0" u="none" strike="noStrike" dirty="0">
                        <a:latin typeface="Arial" panose="020B0604020202020204" pitchFamily="34" charset="0"/>
                        <a:cs typeface="Arial" panose="020B0604020202020204" pitchFamily="34" charset="0"/>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fontAlgn="ctr"/>
                      <a:r>
                        <a:rPr lang="it-IT" sz="1500" b="1" i="0" u="none" strike="noStrike" dirty="0">
                          <a:latin typeface="Arial" panose="020B0604020202020204" pitchFamily="34" charset="0"/>
                          <a:cs typeface="Arial" panose="020B0604020202020204" pitchFamily="34" charset="0"/>
                        </a:rPr>
                        <a:t>15" </a:t>
                      </a:r>
                      <a:endParaRPr lang="it-IT" sz="1500" b="1" i="0" u="none" strike="noStrike" dirty="0" smtClean="0">
                        <a:latin typeface="Arial" panose="020B0604020202020204" pitchFamily="34" charset="0"/>
                        <a:cs typeface="Arial" panose="020B0604020202020204" pitchFamily="34" charset="0"/>
                      </a:endParaRPr>
                    </a:p>
                    <a:p>
                      <a:pPr algn="ctr" fontAlgn="ctr"/>
                      <a:r>
                        <a:rPr lang="it-IT" sz="1500" b="1" i="0" u="none" strike="noStrike" dirty="0" smtClean="0">
                          <a:latin typeface="Arial" panose="020B0604020202020204" pitchFamily="34" charset="0"/>
                          <a:cs typeface="Arial" panose="020B0604020202020204" pitchFamily="34" charset="0"/>
                        </a:rPr>
                        <a:t>Avvisi</a:t>
                      </a:r>
                      <a:endParaRPr lang="it-IT" sz="1500" b="1" i="0" u="none" strike="noStrike" dirty="0">
                        <a:latin typeface="Arial" panose="020B0604020202020204" pitchFamily="34" charset="0"/>
                        <a:cs typeface="Arial" panose="020B0604020202020204" pitchFamily="34" charset="0"/>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fontAlgn="ctr"/>
                      <a:r>
                        <a:rPr lang="it-IT" sz="1500" b="1" i="0" u="none" strike="noStrike" dirty="0" smtClean="0">
                          <a:latin typeface="Arial" panose="020B0604020202020204" pitchFamily="34" charset="0"/>
                          <a:cs typeface="Arial" panose="020B0604020202020204" pitchFamily="34" charset="0"/>
                        </a:rPr>
                        <a:t>20"</a:t>
                      </a:r>
                    </a:p>
                    <a:p>
                      <a:pPr algn="ctr" fontAlgn="ctr"/>
                      <a:r>
                        <a:rPr lang="it-IT" sz="1500" b="1" i="0" u="none" strike="noStrike" dirty="0" smtClean="0">
                          <a:latin typeface="Arial" panose="020B0604020202020204" pitchFamily="34" charset="0"/>
                          <a:cs typeface="Arial" panose="020B0604020202020204" pitchFamily="34" charset="0"/>
                        </a:rPr>
                        <a:t> Avvisi </a:t>
                      </a:r>
                      <a:endParaRPr lang="it-IT" sz="1500" b="1" i="0" u="none" strike="noStrike" dirty="0">
                        <a:latin typeface="Arial" panose="020B0604020202020204" pitchFamily="34" charset="0"/>
                        <a:cs typeface="Arial" panose="020B0604020202020204" pitchFamily="34" charset="0"/>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fontAlgn="ctr"/>
                      <a:r>
                        <a:rPr lang="it-IT" sz="1500" b="1" i="0" u="none" strike="noStrike" dirty="0">
                          <a:latin typeface="Arial" panose="020B0604020202020204" pitchFamily="34" charset="0"/>
                          <a:cs typeface="Arial" panose="020B0604020202020204" pitchFamily="34" charset="0"/>
                        </a:rPr>
                        <a:t>25" e 30" Avvisi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fontAlgn="ctr"/>
                      <a:r>
                        <a:rPr lang="it-IT" sz="1500" b="1" i="0" u="none" strike="noStrike" dirty="0" smtClean="0">
                          <a:latin typeface="Arial" panose="020B0604020202020204" pitchFamily="34" charset="0"/>
                          <a:cs typeface="Arial" panose="020B0604020202020204" pitchFamily="34" charset="0"/>
                        </a:rPr>
                        <a:t>&gt; 30</a:t>
                      </a:r>
                      <a:r>
                        <a:rPr lang="it-IT" sz="1500" b="1" i="0" u="none" strike="noStrike" dirty="0">
                          <a:latin typeface="Arial" panose="020B0604020202020204" pitchFamily="34" charset="0"/>
                          <a:cs typeface="Arial" panose="020B0604020202020204" pitchFamily="34" charset="0"/>
                        </a:rPr>
                        <a:t>" </a:t>
                      </a:r>
                      <a:r>
                        <a:rPr lang="it-IT" sz="1500" b="1" i="0" u="none" strike="noStrike" dirty="0" smtClean="0">
                          <a:latin typeface="Arial" panose="020B0604020202020204" pitchFamily="34" charset="0"/>
                          <a:cs typeface="Arial" panose="020B0604020202020204" pitchFamily="34" charset="0"/>
                        </a:rPr>
                        <a:t> </a:t>
                      </a:r>
                    </a:p>
                    <a:p>
                      <a:pPr algn="ctr" fontAlgn="ctr"/>
                      <a:r>
                        <a:rPr lang="it-IT" sz="1500" b="1" i="0" u="none" strike="noStrike" dirty="0" smtClean="0">
                          <a:latin typeface="Arial" panose="020B0604020202020204" pitchFamily="34" charset="0"/>
                          <a:cs typeface="Arial" panose="020B0604020202020204" pitchFamily="34" charset="0"/>
                        </a:rPr>
                        <a:t>Avvisi </a:t>
                      </a:r>
                      <a:endParaRPr lang="it-IT" sz="1500" b="1" i="0" u="none" strike="noStrike" dirty="0">
                        <a:latin typeface="Arial" panose="020B0604020202020204" pitchFamily="34" charset="0"/>
                        <a:cs typeface="Arial" panose="020B0604020202020204" pitchFamily="34" charset="0"/>
                      </a:endParaRPr>
                    </a:p>
                  </a:txBody>
                  <a:tcPr marL="0" marR="0" marT="0" marB="0" anchor="ctr">
                    <a:lnL w="6350" cap="flat" cmpd="sng" algn="ctr">
                      <a:solidFill>
                        <a:srgbClr val="00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lumMod val="85000"/>
                      </a:schemeClr>
                    </a:solidFill>
                  </a:tcPr>
                </a:tc>
              </a:tr>
              <a:tr h="388817">
                <a:tc>
                  <a:txBody>
                    <a:bodyPr/>
                    <a:lstStyle/>
                    <a:p>
                      <a:pPr marL="0" algn="ctr" defTabSz="914400" rtl="0" eaLnBrk="1" fontAlgn="ctr" latinLnBrk="0" hangingPunct="1"/>
                      <a:r>
                        <a:rPr lang="it-IT" sz="1500" b="0" i="0" u="none" strike="noStrike" kern="1200" dirty="0" smtClean="0">
                          <a:solidFill>
                            <a:schemeClr val="tx1"/>
                          </a:solidFill>
                          <a:latin typeface="Arial" panose="020B0604020202020204" pitchFamily="34" charset="0"/>
                          <a:ea typeface="+mn-ea"/>
                          <a:cs typeface="Arial" panose="020B0604020202020204" pitchFamily="34" charset="0"/>
                        </a:rPr>
                        <a:t>Gennaio 2016</a:t>
                      </a:r>
                      <a:endParaRPr lang="it-IT" sz="1500" b="0" i="0" u="none" strike="noStrike" kern="1200" dirty="0">
                        <a:solidFill>
                          <a:schemeClr val="tx1"/>
                        </a:solidFill>
                        <a:latin typeface="Arial" panose="020B0604020202020204" pitchFamily="34" charset="0"/>
                        <a:ea typeface="+mn-ea"/>
                        <a:cs typeface="Arial" panose="020B0604020202020204" pitchFamily="34" charset="0"/>
                      </a:endParaRPr>
                    </a:p>
                  </a:txBody>
                  <a:tcPr marL="9525" marR="9525" marT="9526"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lumMod val="85000"/>
                      </a:schemeClr>
                    </a:solidFill>
                  </a:tcPr>
                </a:tc>
                <a:tc>
                  <a:txBody>
                    <a:bodyPr/>
                    <a:lstStyle/>
                    <a:p>
                      <a:pPr algn="ctr" fontAlgn="ctr"/>
                      <a:r>
                        <a:rPr lang="it-IT" sz="1500" b="0" i="0" u="none" strike="noStrike" dirty="0">
                          <a:solidFill>
                            <a:srgbClr val="000000"/>
                          </a:solidFill>
                          <a:effectLst/>
                          <a:latin typeface="Arial" panose="020B0604020202020204" pitchFamily="34" charset="0"/>
                          <a:cs typeface="Arial" panose="020B0604020202020204" pitchFamily="34" charset="0"/>
                        </a:rPr>
                        <a:t>89.561</a:t>
                      </a:r>
                    </a:p>
                  </a:txBody>
                  <a:tcPr marL="9525" marR="9525" marT="9525" marB="0" anchor="ctr">
                    <a:lnL w="28575"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ctr" fontAlgn="ctr"/>
                      <a:r>
                        <a:rPr lang="it-IT" sz="1500" b="0" i="0" u="none" strike="noStrike" dirty="0">
                          <a:solidFill>
                            <a:srgbClr val="000000"/>
                          </a:solidFill>
                          <a:effectLst/>
                          <a:latin typeface="Arial" panose="020B0604020202020204" pitchFamily="34" charset="0"/>
                          <a:cs typeface="Arial" panose="020B0604020202020204" pitchFamily="34" charset="0"/>
                        </a:rPr>
                        <a:t>2.135</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ctr" fontAlgn="ctr"/>
                      <a:r>
                        <a:rPr lang="it-IT" sz="1500" b="0" i="0" u="none" strike="noStrike" dirty="0">
                          <a:solidFill>
                            <a:srgbClr val="000000"/>
                          </a:solidFill>
                          <a:effectLst/>
                          <a:latin typeface="Arial" panose="020B0604020202020204" pitchFamily="34" charset="0"/>
                          <a:cs typeface="Arial" panose="020B0604020202020204" pitchFamily="34" charset="0"/>
                        </a:rPr>
                        <a:t>18.342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ctr" fontAlgn="ctr"/>
                      <a:r>
                        <a:rPr lang="it-IT" sz="1500" b="0" i="0" u="none" strike="noStrike" dirty="0">
                          <a:solidFill>
                            <a:srgbClr val="000000"/>
                          </a:solidFill>
                          <a:effectLst/>
                          <a:latin typeface="Arial" panose="020B0604020202020204" pitchFamily="34" charset="0"/>
                          <a:cs typeface="Arial" panose="020B0604020202020204" pitchFamily="34" charset="0"/>
                        </a:rPr>
                        <a:t>16.456</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ctr" fontAlgn="ctr"/>
                      <a:r>
                        <a:rPr lang="it-IT" sz="1500" b="0" i="0" u="none" strike="noStrike">
                          <a:solidFill>
                            <a:srgbClr val="000000"/>
                          </a:solidFill>
                          <a:effectLst/>
                          <a:latin typeface="Arial" panose="020B0604020202020204" pitchFamily="34" charset="0"/>
                          <a:cs typeface="Arial" panose="020B0604020202020204" pitchFamily="34" charset="0"/>
                        </a:rPr>
                        <a:t>51.476</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ctr" fontAlgn="ctr"/>
                      <a:r>
                        <a:rPr lang="it-IT" sz="1500" b="0" i="0" u="none" strike="noStrike">
                          <a:solidFill>
                            <a:srgbClr val="000000"/>
                          </a:solidFill>
                          <a:effectLst/>
                          <a:latin typeface="Arial" panose="020B0604020202020204" pitchFamily="34" charset="0"/>
                          <a:cs typeface="Arial" panose="020B0604020202020204" pitchFamily="34" charset="0"/>
                        </a:rPr>
                        <a:t>1.152</a:t>
                      </a:r>
                    </a:p>
                  </a:txBody>
                  <a:tcPr marL="9525" marR="9525" marT="9525" marB="0" anchor="ctr">
                    <a:lnL w="6350" cap="flat" cmpd="sng" algn="ctr">
                      <a:solidFill>
                        <a:srgbClr val="00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r>
              <a:tr h="360040">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it-IT" sz="1500" b="0" i="0" u="none" strike="noStrike" kern="1200" dirty="0" err="1" smtClean="0">
                          <a:solidFill>
                            <a:srgbClr val="009900"/>
                          </a:solidFill>
                          <a:latin typeface="Arial" panose="020B0604020202020204" pitchFamily="34" charset="0"/>
                          <a:ea typeface="+mn-ea"/>
                          <a:cs typeface="Arial" panose="020B0604020202020204" pitchFamily="34" charset="0"/>
                        </a:rPr>
                        <a:t>Diff</a:t>
                      </a:r>
                      <a:r>
                        <a:rPr lang="it-IT" sz="1500" b="0" i="0" u="none" strike="noStrike" kern="1200" dirty="0" smtClean="0">
                          <a:solidFill>
                            <a:srgbClr val="009900"/>
                          </a:solidFill>
                          <a:latin typeface="Arial" panose="020B0604020202020204" pitchFamily="34" charset="0"/>
                          <a:ea typeface="+mn-ea"/>
                          <a:cs typeface="Arial" panose="020B0604020202020204" pitchFamily="34" charset="0"/>
                        </a:rPr>
                        <a:t>. % sul 2015</a:t>
                      </a:r>
                      <a:endParaRPr lang="it-IT" sz="1500" b="0" i="0" u="none" strike="noStrike" kern="1200" dirty="0">
                        <a:solidFill>
                          <a:srgbClr val="009900"/>
                        </a:solidFill>
                        <a:latin typeface="Arial" panose="020B0604020202020204" pitchFamily="34" charset="0"/>
                        <a:ea typeface="+mn-ea"/>
                        <a:cs typeface="Arial" panose="020B0604020202020204" pitchFamily="34" charset="0"/>
                      </a:endParaRPr>
                    </a:p>
                  </a:txBody>
                  <a:tcPr marL="9525" marR="9525" marT="9526"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fontAlgn="ctr"/>
                      <a:r>
                        <a:rPr lang="it-IT" sz="1500" b="0" i="0" u="none" strike="noStrike" dirty="0">
                          <a:solidFill>
                            <a:srgbClr val="009900"/>
                          </a:solidFill>
                          <a:effectLst/>
                          <a:latin typeface="Arial" panose="020B0604020202020204" pitchFamily="34" charset="0"/>
                          <a:cs typeface="Arial" panose="020B0604020202020204" pitchFamily="34" charset="0"/>
                        </a:rPr>
                        <a:t>1,2</a:t>
                      </a:r>
                    </a:p>
                  </a:txBody>
                  <a:tcPr marL="9525" marR="9525" marT="9525" marB="0" anchor="ctr">
                    <a:lnL w="28575"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it-IT" sz="1500" b="0" i="0" u="none" strike="noStrike" dirty="0">
                          <a:solidFill>
                            <a:srgbClr val="009900"/>
                          </a:solidFill>
                          <a:effectLst/>
                          <a:latin typeface="Arial" panose="020B0604020202020204" pitchFamily="34" charset="0"/>
                          <a:cs typeface="Arial" panose="020B0604020202020204" pitchFamily="34" charset="0"/>
                        </a:rPr>
                        <a:t>48,6</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it-IT" sz="1500" b="0" i="0" u="none" strike="noStrike" dirty="0">
                          <a:solidFill>
                            <a:srgbClr val="009900"/>
                          </a:solidFill>
                          <a:effectLst/>
                          <a:latin typeface="Arial" panose="020B0604020202020204" pitchFamily="34" charset="0"/>
                          <a:cs typeface="Arial" panose="020B0604020202020204" pitchFamily="34" charset="0"/>
                        </a:rPr>
                        <a:t>34,3</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it-IT" sz="1500" b="0" i="0" u="none" strike="noStrike" dirty="0">
                          <a:solidFill>
                            <a:srgbClr val="009900"/>
                          </a:solidFill>
                          <a:effectLst/>
                          <a:latin typeface="Arial" panose="020B0604020202020204" pitchFamily="34" charset="0"/>
                          <a:cs typeface="Arial" panose="020B0604020202020204" pitchFamily="34" charset="0"/>
                        </a:rPr>
                        <a:t>22,6</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it-IT" sz="1500" b="0" i="0" u="none" strike="noStrike" dirty="0">
                          <a:solidFill>
                            <a:srgbClr val="009900"/>
                          </a:solidFill>
                          <a:effectLst/>
                          <a:latin typeface="Arial" panose="020B0604020202020204" pitchFamily="34" charset="0"/>
                          <a:cs typeface="Arial" panose="020B0604020202020204" pitchFamily="34" charset="0"/>
                        </a:rPr>
                        <a:t>-13,1</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it-IT" sz="1500" b="0" i="0" u="none" strike="noStrike" dirty="0">
                          <a:solidFill>
                            <a:srgbClr val="009900"/>
                          </a:solidFill>
                          <a:effectLst/>
                          <a:latin typeface="Arial" panose="020B0604020202020204" pitchFamily="34" charset="0"/>
                          <a:cs typeface="Arial" panose="020B0604020202020204" pitchFamily="34" charset="0"/>
                        </a:rPr>
                        <a:t>58,5</a:t>
                      </a:r>
                    </a:p>
                  </a:txBody>
                  <a:tcPr marL="9525" marR="9525" marT="9525" marB="0" anchor="ctr">
                    <a:lnL w="6350" cap="flat" cmpd="sng" algn="ctr">
                      <a:solidFill>
                        <a:srgbClr val="00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60040">
                <a:tc>
                  <a:txBody>
                    <a:bodyPr/>
                    <a:lstStyle/>
                    <a:p>
                      <a:pPr marL="0" algn="ctr" defTabSz="914400" rtl="0" eaLnBrk="1" fontAlgn="ctr" latinLnBrk="0" hangingPunct="1"/>
                      <a:r>
                        <a:rPr lang="it-IT" sz="1500" b="0" i="0" u="none" strike="noStrike" kern="1200" dirty="0" smtClean="0">
                          <a:solidFill>
                            <a:schemeClr val="tx1"/>
                          </a:solidFill>
                          <a:latin typeface="Arial" panose="020B0604020202020204" pitchFamily="34" charset="0"/>
                          <a:ea typeface="+mn-ea"/>
                          <a:cs typeface="Arial" panose="020B0604020202020204" pitchFamily="34" charset="0"/>
                        </a:rPr>
                        <a:t>Febbraio 2016</a:t>
                      </a:r>
                      <a:endParaRPr lang="it-IT" sz="1500" b="0" i="0" u="none" strike="noStrike" kern="1200" dirty="0">
                        <a:solidFill>
                          <a:schemeClr val="tx1"/>
                        </a:solidFill>
                        <a:latin typeface="Arial" panose="020B0604020202020204" pitchFamily="34" charset="0"/>
                        <a:ea typeface="+mn-ea"/>
                        <a:cs typeface="Arial" panose="020B0604020202020204" pitchFamily="34" charset="0"/>
                      </a:endParaRPr>
                    </a:p>
                  </a:txBody>
                  <a:tcPr marL="9525" marR="9525" marT="9526"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lumMod val="85000"/>
                      </a:schemeClr>
                    </a:solidFill>
                  </a:tcPr>
                </a:tc>
                <a:tc>
                  <a:txBody>
                    <a:bodyPr/>
                    <a:lstStyle/>
                    <a:p>
                      <a:pPr algn="ctr" fontAlgn="ctr"/>
                      <a:r>
                        <a:rPr lang="it-IT" sz="1500" b="0" i="0" u="none" strike="noStrike">
                          <a:solidFill>
                            <a:srgbClr val="000000"/>
                          </a:solidFill>
                          <a:effectLst/>
                          <a:latin typeface="Arial" panose="020B0604020202020204" pitchFamily="34" charset="0"/>
                          <a:cs typeface="Arial" panose="020B0604020202020204" pitchFamily="34" charset="0"/>
                        </a:rPr>
                        <a:t>119.850</a:t>
                      </a:r>
                    </a:p>
                  </a:txBody>
                  <a:tcPr marL="9525" marR="9525" marT="9525" marB="0" anchor="ctr">
                    <a:lnL w="28575"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ctr" fontAlgn="ctr"/>
                      <a:r>
                        <a:rPr lang="it-IT" sz="1500" b="0" i="0" u="none" strike="noStrike" dirty="0">
                          <a:solidFill>
                            <a:srgbClr val="000000"/>
                          </a:solidFill>
                          <a:effectLst/>
                          <a:latin typeface="Arial" panose="020B0604020202020204" pitchFamily="34" charset="0"/>
                          <a:cs typeface="Arial" panose="020B0604020202020204" pitchFamily="34" charset="0"/>
                        </a:rPr>
                        <a:t>2.485</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ctr" fontAlgn="ctr"/>
                      <a:r>
                        <a:rPr lang="it-IT" sz="1500" b="0" i="0" u="none" strike="noStrike" dirty="0">
                          <a:solidFill>
                            <a:srgbClr val="000000"/>
                          </a:solidFill>
                          <a:effectLst/>
                          <a:latin typeface="Arial" panose="020B0604020202020204" pitchFamily="34" charset="0"/>
                          <a:cs typeface="Arial" panose="020B0604020202020204" pitchFamily="34" charset="0"/>
                        </a:rPr>
                        <a:t>33.578</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ctr" fontAlgn="ctr"/>
                      <a:r>
                        <a:rPr lang="it-IT" sz="1500" b="0" i="0" u="none" strike="noStrike" dirty="0">
                          <a:solidFill>
                            <a:srgbClr val="000000"/>
                          </a:solidFill>
                          <a:effectLst/>
                          <a:latin typeface="Arial" panose="020B0604020202020204" pitchFamily="34" charset="0"/>
                          <a:cs typeface="Arial" panose="020B0604020202020204" pitchFamily="34" charset="0"/>
                        </a:rPr>
                        <a:t>16.732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ctr" fontAlgn="ctr"/>
                      <a:r>
                        <a:rPr lang="it-IT" sz="1500" b="0" i="0" u="none" strike="noStrike" dirty="0">
                          <a:solidFill>
                            <a:srgbClr val="000000"/>
                          </a:solidFill>
                          <a:effectLst/>
                          <a:latin typeface="Arial" panose="020B0604020202020204" pitchFamily="34" charset="0"/>
                          <a:cs typeface="Arial" panose="020B0604020202020204" pitchFamily="34" charset="0"/>
                        </a:rPr>
                        <a:t>64.207</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ctr" fontAlgn="ctr"/>
                      <a:r>
                        <a:rPr lang="it-IT" sz="1500" b="0" i="0" u="none" strike="noStrike" dirty="0">
                          <a:solidFill>
                            <a:srgbClr val="000000"/>
                          </a:solidFill>
                          <a:effectLst/>
                          <a:latin typeface="Arial" panose="020B0604020202020204" pitchFamily="34" charset="0"/>
                          <a:cs typeface="Arial" panose="020B0604020202020204" pitchFamily="34" charset="0"/>
                        </a:rPr>
                        <a:t>2.848</a:t>
                      </a:r>
                    </a:p>
                  </a:txBody>
                  <a:tcPr marL="9525" marR="9525" marT="9525" marB="0" anchor="ctr">
                    <a:lnL w="6350" cap="flat" cmpd="sng" algn="ctr">
                      <a:solidFill>
                        <a:srgbClr val="00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r>
              <a:tr h="328427">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it-IT" sz="1500" b="0" i="0" u="none" strike="noStrike" kern="1200" dirty="0" err="1" smtClean="0">
                          <a:solidFill>
                            <a:srgbClr val="009900"/>
                          </a:solidFill>
                          <a:latin typeface="Arial" panose="020B0604020202020204" pitchFamily="34" charset="0"/>
                          <a:ea typeface="+mn-ea"/>
                          <a:cs typeface="Arial" panose="020B0604020202020204" pitchFamily="34" charset="0"/>
                        </a:rPr>
                        <a:t>Diff</a:t>
                      </a:r>
                      <a:r>
                        <a:rPr lang="it-IT" sz="1500" b="0" i="0" u="none" strike="noStrike" kern="1200" dirty="0" smtClean="0">
                          <a:solidFill>
                            <a:srgbClr val="009900"/>
                          </a:solidFill>
                          <a:latin typeface="Arial" panose="020B0604020202020204" pitchFamily="34" charset="0"/>
                          <a:ea typeface="+mn-ea"/>
                          <a:cs typeface="Arial" panose="020B0604020202020204" pitchFamily="34" charset="0"/>
                        </a:rPr>
                        <a:t>. % sul 2015</a:t>
                      </a:r>
                      <a:endParaRPr lang="it-IT" sz="1500" b="0" i="0" u="none" strike="noStrike" kern="1200" dirty="0">
                        <a:solidFill>
                          <a:srgbClr val="009900"/>
                        </a:solidFill>
                        <a:latin typeface="Arial" panose="020B0604020202020204" pitchFamily="34" charset="0"/>
                        <a:ea typeface="+mn-ea"/>
                        <a:cs typeface="Arial" panose="020B0604020202020204" pitchFamily="34" charset="0"/>
                      </a:endParaRPr>
                    </a:p>
                  </a:txBody>
                  <a:tcPr marL="9525" marR="9525" marT="9526"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fontAlgn="ctr"/>
                      <a:r>
                        <a:rPr lang="it-IT" sz="1500" b="0" i="0" u="none" strike="noStrike" dirty="0">
                          <a:solidFill>
                            <a:srgbClr val="009900"/>
                          </a:solidFill>
                          <a:effectLst/>
                          <a:latin typeface="Arial" panose="020B0604020202020204" pitchFamily="34" charset="0"/>
                          <a:cs typeface="Arial" panose="020B0604020202020204" pitchFamily="34" charset="0"/>
                        </a:rPr>
                        <a:t>14,2</a:t>
                      </a:r>
                    </a:p>
                  </a:txBody>
                  <a:tcPr marL="9525" marR="9525" marT="9525" marB="0" anchor="ctr">
                    <a:lnL w="28575"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it-IT" sz="1500" b="0" i="0" u="none" strike="noStrike" dirty="0">
                          <a:solidFill>
                            <a:srgbClr val="009900"/>
                          </a:solidFill>
                          <a:effectLst/>
                          <a:latin typeface="Arial" panose="020B0604020202020204" pitchFamily="34" charset="0"/>
                          <a:cs typeface="Arial" panose="020B0604020202020204" pitchFamily="34" charset="0"/>
                        </a:rPr>
                        <a:t>142,9</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it-IT" sz="1500" b="0" i="0" u="none" strike="noStrike" dirty="0">
                          <a:solidFill>
                            <a:srgbClr val="009900"/>
                          </a:solidFill>
                          <a:effectLst/>
                          <a:latin typeface="Arial" panose="020B0604020202020204" pitchFamily="34" charset="0"/>
                          <a:cs typeface="Arial" panose="020B0604020202020204" pitchFamily="34" charset="0"/>
                        </a:rPr>
                        <a:t>49,2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it-IT" sz="1500" b="0" i="0" u="none" strike="noStrike" dirty="0">
                          <a:solidFill>
                            <a:srgbClr val="009900"/>
                          </a:solidFill>
                          <a:effectLst/>
                          <a:latin typeface="Arial" panose="020B0604020202020204" pitchFamily="34" charset="0"/>
                          <a:cs typeface="Arial" panose="020B0604020202020204" pitchFamily="34" charset="0"/>
                        </a:rPr>
                        <a:t>8,8</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it-IT" sz="1500" b="0" i="0" u="none" strike="noStrike" dirty="0">
                          <a:solidFill>
                            <a:srgbClr val="009900"/>
                          </a:solidFill>
                          <a:effectLst/>
                          <a:latin typeface="Arial" panose="020B0604020202020204" pitchFamily="34" charset="0"/>
                          <a:cs typeface="Arial" panose="020B0604020202020204" pitchFamily="34" charset="0"/>
                        </a:rPr>
                        <a:t>0,1</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it-IT" sz="1500" b="0" i="0" u="none" strike="noStrike" dirty="0">
                          <a:solidFill>
                            <a:srgbClr val="009900"/>
                          </a:solidFill>
                          <a:effectLst/>
                          <a:latin typeface="Arial" panose="020B0604020202020204" pitchFamily="34" charset="0"/>
                          <a:cs typeface="Arial" panose="020B0604020202020204" pitchFamily="34" charset="0"/>
                        </a:rPr>
                        <a:t>48,5</a:t>
                      </a:r>
                    </a:p>
                  </a:txBody>
                  <a:tcPr marL="9525" marR="9525" marT="9525" marB="0" anchor="ctr">
                    <a:lnL w="6350" cap="flat" cmpd="sng" algn="ctr">
                      <a:solidFill>
                        <a:srgbClr val="00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463661">
                <a:tc>
                  <a:txBody>
                    <a:bodyPr/>
                    <a:lstStyle/>
                    <a:p>
                      <a:pPr marL="0" algn="ctr" defTabSz="914400" rtl="0" eaLnBrk="1" fontAlgn="ctr" latinLnBrk="0" hangingPunct="1"/>
                      <a:r>
                        <a:rPr lang="it-IT" sz="1500" b="1" i="0" u="none" strike="noStrike" kern="1200" dirty="0" smtClean="0">
                          <a:solidFill>
                            <a:schemeClr val="tx1"/>
                          </a:solidFill>
                          <a:latin typeface="Arial" panose="020B0604020202020204" pitchFamily="34" charset="0"/>
                          <a:ea typeface="+mn-ea"/>
                          <a:cs typeface="Arial" panose="020B0604020202020204" pitchFamily="34" charset="0"/>
                        </a:rPr>
                        <a:t>Totale</a:t>
                      </a:r>
                      <a:r>
                        <a:rPr lang="it-IT" sz="1500" b="1" i="0" u="none" strike="noStrike" kern="1200" baseline="0" dirty="0" smtClean="0">
                          <a:solidFill>
                            <a:schemeClr val="tx1"/>
                          </a:solidFill>
                          <a:latin typeface="Arial" panose="020B0604020202020204" pitchFamily="34" charset="0"/>
                          <a:ea typeface="+mn-ea"/>
                          <a:cs typeface="Arial" panose="020B0604020202020204" pitchFamily="34" charset="0"/>
                        </a:rPr>
                        <a:t> </a:t>
                      </a:r>
                      <a:r>
                        <a:rPr lang="it-IT" sz="1500" b="1" i="0" u="none" strike="noStrike" kern="1200" dirty="0" err="1" smtClean="0">
                          <a:solidFill>
                            <a:schemeClr val="tx1"/>
                          </a:solidFill>
                          <a:latin typeface="Arial" panose="020B0604020202020204" pitchFamily="34" charset="0"/>
                          <a:ea typeface="+mn-ea"/>
                          <a:cs typeface="Arial" panose="020B0604020202020204" pitchFamily="34" charset="0"/>
                        </a:rPr>
                        <a:t>prog</a:t>
                      </a:r>
                      <a:r>
                        <a:rPr lang="it-IT" sz="1500" b="1" i="0" u="none" strike="noStrike" kern="1200" dirty="0" smtClean="0">
                          <a:solidFill>
                            <a:schemeClr val="tx1"/>
                          </a:solidFill>
                          <a:latin typeface="Arial" panose="020B0604020202020204" pitchFamily="34" charset="0"/>
                          <a:ea typeface="+mn-ea"/>
                          <a:cs typeface="Arial" panose="020B0604020202020204" pitchFamily="34" charset="0"/>
                        </a:rPr>
                        <a:t>. Febbraio 2016</a:t>
                      </a:r>
                      <a:endParaRPr lang="it-IT" sz="1500" b="1" i="0" u="none" strike="noStrike" kern="1200" dirty="0">
                        <a:solidFill>
                          <a:schemeClr val="tx1"/>
                        </a:solidFill>
                        <a:latin typeface="Arial" panose="020B0604020202020204" pitchFamily="34" charset="0"/>
                        <a:ea typeface="+mn-ea"/>
                        <a:cs typeface="Arial" panose="020B0604020202020204" pitchFamily="34" charset="0"/>
                      </a:endParaRPr>
                    </a:p>
                  </a:txBody>
                  <a:tcPr marL="9525" marR="9525" marT="9526"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lumMod val="85000"/>
                      </a:schemeClr>
                    </a:solidFill>
                  </a:tcPr>
                </a:tc>
                <a:tc>
                  <a:txBody>
                    <a:bodyPr/>
                    <a:lstStyle/>
                    <a:p>
                      <a:pPr algn="ctr" fontAlgn="ctr"/>
                      <a:r>
                        <a:rPr lang="it-IT" sz="1500" b="1" i="0" u="none" strike="noStrike" dirty="0">
                          <a:solidFill>
                            <a:srgbClr val="000000"/>
                          </a:solidFill>
                          <a:effectLst/>
                          <a:latin typeface="Arial" panose="020B0604020202020204" pitchFamily="34" charset="0"/>
                          <a:cs typeface="Arial" panose="020B0604020202020204" pitchFamily="34" charset="0"/>
                        </a:rPr>
                        <a:t>209.411</a:t>
                      </a:r>
                    </a:p>
                  </a:txBody>
                  <a:tcPr marL="9525" marR="9525" marT="9525" marB="0" anchor="ctr">
                    <a:lnL w="28575"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ctr" fontAlgn="ctr"/>
                      <a:r>
                        <a:rPr lang="it-IT" sz="1500" b="1" i="0" u="none" strike="noStrike" dirty="0">
                          <a:solidFill>
                            <a:srgbClr val="000000"/>
                          </a:solidFill>
                          <a:effectLst/>
                          <a:latin typeface="Arial" panose="020B0604020202020204" pitchFamily="34" charset="0"/>
                          <a:cs typeface="Arial" panose="020B0604020202020204" pitchFamily="34" charset="0"/>
                        </a:rPr>
                        <a:t>4.620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ctr" fontAlgn="ctr"/>
                      <a:r>
                        <a:rPr lang="it-IT" sz="1500" b="1" i="0" u="none" strike="noStrike" dirty="0">
                          <a:solidFill>
                            <a:srgbClr val="000000"/>
                          </a:solidFill>
                          <a:effectLst/>
                          <a:latin typeface="Arial" panose="020B0604020202020204" pitchFamily="34" charset="0"/>
                          <a:cs typeface="Arial" panose="020B0604020202020204" pitchFamily="34" charset="0"/>
                        </a:rPr>
                        <a:t>51.920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ctr" fontAlgn="ctr"/>
                      <a:r>
                        <a:rPr lang="it-IT" sz="1500" b="1" i="0" u="none" strike="noStrike" dirty="0">
                          <a:solidFill>
                            <a:srgbClr val="000000"/>
                          </a:solidFill>
                          <a:effectLst/>
                          <a:latin typeface="Arial" panose="020B0604020202020204" pitchFamily="34" charset="0"/>
                          <a:cs typeface="Arial" panose="020B0604020202020204" pitchFamily="34" charset="0"/>
                        </a:rPr>
                        <a:t>33.188</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ctr" fontAlgn="ctr"/>
                      <a:r>
                        <a:rPr lang="it-IT" sz="1500" b="1" i="0" u="none" strike="noStrike" dirty="0">
                          <a:solidFill>
                            <a:srgbClr val="000000"/>
                          </a:solidFill>
                          <a:effectLst/>
                          <a:latin typeface="Arial" panose="020B0604020202020204" pitchFamily="34" charset="0"/>
                          <a:cs typeface="Arial" panose="020B0604020202020204" pitchFamily="34" charset="0"/>
                        </a:rPr>
                        <a:t>115.683</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ctr" fontAlgn="ctr"/>
                      <a:r>
                        <a:rPr lang="it-IT" sz="1500" b="1" i="0" u="none" strike="noStrike">
                          <a:solidFill>
                            <a:srgbClr val="000000"/>
                          </a:solidFill>
                          <a:effectLst/>
                          <a:latin typeface="Arial" panose="020B0604020202020204" pitchFamily="34" charset="0"/>
                          <a:cs typeface="Arial" panose="020B0604020202020204" pitchFamily="34" charset="0"/>
                        </a:rPr>
                        <a:t>4.000</a:t>
                      </a:r>
                    </a:p>
                  </a:txBody>
                  <a:tcPr marL="9525" marR="9525" marT="9525" marB="0" anchor="ctr">
                    <a:lnL w="6350" cap="flat" cmpd="sng" algn="ctr">
                      <a:solidFill>
                        <a:srgbClr val="00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r>
              <a:tr h="212959">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it-IT" sz="1500" b="1" i="0" u="none" strike="noStrike" kern="1200" dirty="0" err="1" smtClean="0">
                          <a:solidFill>
                            <a:srgbClr val="009900"/>
                          </a:solidFill>
                          <a:latin typeface="Arial" panose="020B0604020202020204" pitchFamily="34" charset="0"/>
                          <a:ea typeface="+mn-ea"/>
                          <a:cs typeface="Arial" panose="020B0604020202020204" pitchFamily="34" charset="0"/>
                        </a:rPr>
                        <a:t>Diff</a:t>
                      </a:r>
                      <a:r>
                        <a:rPr lang="it-IT" sz="1500" b="1" i="0" u="none" strike="noStrike" kern="1200" dirty="0" smtClean="0">
                          <a:solidFill>
                            <a:srgbClr val="009900"/>
                          </a:solidFill>
                          <a:latin typeface="Arial" panose="020B0604020202020204" pitchFamily="34" charset="0"/>
                          <a:ea typeface="+mn-ea"/>
                          <a:cs typeface="Arial" panose="020B0604020202020204" pitchFamily="34" charset="0"/>
                        </a:rPr>
                        <a:t>. % sul 2015</a:t>
                      </a:r>
                      <a:endParaRPr lang="it-IT" sz="1500" b="1" i="0" u="none" strike="noStrike" kern="1200" dirty="0">
                        <a:solidFill>
                          <a:srgbClr val="009900"/>
                        </a:solidFill>
                        <a:latin typeface="Arial" panose="020B0604020202020204" pitchFamily="34" charset="0"/>
                        <a:ea typeface="+mn-ea"/>
                        <a:cs typeface="Arial" panose="020B0604020202020204" pitchFamily="34" charset="0"/>
                      </a:endParaRPr>
                    </a:p>
                  </a:txBody>
                  <a:tcPr marL="9525" marR="9525" marT="9526"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bg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fontAlgn="ctr"/>
                      <a:r>
                        <a:rPr lang="it-IT" sz="1500" b="1" i="0" u="sng" strike="noStrike" dirty="0">
                          <a:solidFill>
                            <a:srgbClr val="009900"/>
                          </a:solidFill>
                          <a:effectLst/>
                          <a:latin typeface="Arial" panose="020B0604020202020204" pitchFamily="34" charset="0"/>
                          <a:cs typeface="Arial" panose="020B0604020202020204" pitchFamily="34" charset="0"/>
                        </a:rPr>
                        <a:t>8,2</a:t>
                      </a:r>
                    </a:p>
                  </a:txBody>
                  <a:tcPr marL="9525" marR="9525" marT="9525" marB="0" anchor="ctr">
                    <a:lnL w="28575"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chemeClr val="bg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ctr" fontAlgn="ctr"/>
                      <a:r>
                        <a:rPr lang="it-IT" sz="1500" b="1" i="0" u="sng" strike="noStrike" dirty="0">
                          <a:solidFill>
                            <a:srgbClr val="009900"/>
                          </a:solidFill>
                          <a:effectLst/>
                          <a:latin typeface="Arial" panose="020B0604020202020204" pitchFamily="34" charset="0"/>
                          <a:cs typeface="Arial" panose="020B0604020202020204" pitchFamily="34" charset="0"/>
                        </a:rPr>
                        <a:t>87,8</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chemeClr val="bg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ctr" fontAlgn="ctr"/>
                      <a:r>
                        <a:rPr lang="it-IT" sz="1500" b="1" i="0" u="sng" strike="noStrike" dirty="0">
                          <a:solidFill>
                            <a:srgbClr val="009900"/>
                          </a:solidFill>
                          <a:effectLst/>
                          <a:latin typeface="Arial" panose="020B0604020202020204" pitchFamily="34" charset="0"/>
                          <a:cs typeface="Arial" panose="020B0604020202020204" pitchFamily="34" charset="0"/>
                        </a:rPr>
                        <a:t>43,6</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chemeClr val="bg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ctr" fontAlgn="ctr"/>
                      <a:r>
                        <a:rPr lang="it-IT" sz="1500" b="1" i="0" u="sng" strike="noStrike" dirty="0">
                          <a:solidFill>
                            <a:srgbClr val="009900"/>
                          </a:solidFill>
                          <a:effectLst/>
                          <a:latin typeface="Arial" panose="020B0604020202020204" pitchFamily="34" charset="0"/>
                          <a:cs typeface="Arial" panose="020B0604020202020204" pitchFamily="34" charset="0"/>
                        </a:rPr>
                        <a:t>15,2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chemeClr val="bg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ctr" fontAlgn="ctr"/>
                      <a:r>
                        <a:rPr lang="it-IT" sz="1500" b="1" i="0" u="sng" strike="noStrike" dirty="0">
                          <a:solidFill>
                            <a:srgbClr val="009900"/>
                          </a:solidFill>
                          <a:effectLst/>
                          <a:latin typeface="Arial" panose="020B0604020202020204" pitchFamily="34" charset="0"/>
                          <a:cs typeface="Arial" panose="020B0604020202020204" pitchFamily="34" charset="0"/>
                        </a:rPr>
                        <a:t>-6,2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chemeClr val="bg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ctr" fontAlgn="ctr"/>
                      <a:r>
                        <a:rPr lang="it-IT" sz="1500" b="1" i="0" u="sng" strike="noStrike" dirty="0">
                          <a:solidFill>
                            <a:srgbClr val="009900"/>
                          </a:solidFill>
                          <a:effectLst/>
                          <a:latin typeface="Arial" panose="020B0604020202020204" pitchFamily="34" charset="0"/>
                          <a:cs typeface="Arial" panose="020B0604020202020204" pitchFamily="34" charset="0"/>
                        </a:rPr>
                        <a:t>51,2</a:t>
                      </a:r>
                    </a:p>
                  </a:txBody>
                  <a:tcPr marL="9525" marR="9525" marT="9525" marB="0" anchor="ctr">
                    <a:lnL w="6350" cap="flat" cmpd="sng" algn="ctr">
                      <a:solidFill>
                        <a:srgbClr val="00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bg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r>
            </a:tbl>
          </a:graphicData>
        </a:graphic>
      </p:graphicFrame>
    </p:spTree>
  </p:cSld>
  <p:clrMapOvr>
    <a:masterClrMapping/>
  </p:clrMapOvr>
  <p:transition spd="med">
    <p:strips dir="r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10041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2" presetClass="entr" presetSubtype="4" fill="hold" nodeType="clickEffect">
                                  <p:stCondLst>
                                    <p:cond delay="0"/>
                                  </p:stCondLst>
                                  <p:childTnLst>
                                    <p:set>
                                      <p:cBhvr>
                                        <p:cTn id="10" dur="1" fill="hold">
                                          <p:stCondLst>
                                            <p:cond delay="0"/>
                                          </p:stCondLst>
                                        </p:cTn>
                                        <p:tgtEl>
                                          <p:spTgt spid="13"/>
                                        </p:tgtEl>
                                        <p:attrNameLst>
                                          <p:attrName>style.visibility</p:attrName>
                                        </p:attrNameLst>
                                      </p:cBhvr>
                                      <p:to>
                                        <p:strVal val="visible"/>
                                      </p:to>
                                    </p:set>
                                    <p:animEffect transition="in" filter="slide(fromBottom)">
                                      <p:cBhvr>
                                        <p:cTn id="11"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0418" grpId="0" autoUpdateAnimBg="0"/>
    </p:bld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 name="Text Box 66"/>
          <p:cNvSpPr txBox="1">
            <a:spLocks noChangeArrowheads="1"/>
          </p:cNvSpPr>
          <p:nvPr/>
        </p:nvSpPr>
        <p:spPr bwMode="auto">
          <a:xfrm>
            <a:off x="0" y="44450"/>
            <a:ext cx="914400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lr>
                <a:schemeClr val="tx2"/>
              </a:buClr>
              <a:buChar char="•"/>
              <a:defRPr sz="2200">
                <a:solidFill>
                  <a:schemeClr val="tx1"/>
                </a:solidFill>
                <a:latin typeface="Verdana" pitchFamily="34" charset="0"/>
              </a:defRPr>
            </a:lvl1pPr>
            <a:lvl2pPr marL="742950" indent="-285750" eaLnBrk="0" hangingPunct="0">
              <a:spcBef>
                <a:spcPct val="20000"/>
              </a:spcBef>
              <a:buClr>
                <a:schemeClr val="tx2"/>
              </a:buClr>
              <a:buChar char="–"/>
              <a:defRPr sz="2800">
                <a:solidFill>
                  <a:schemeClr val="tx1"/>
                </a:solidFill>
                <a:latin typeface="Verdana" pitchFamily="34" charset="0"/>
              </a:defRPr>
            </a:lvl2pPr>
            <a:lvl3pPr marL="1143000" indent="-228600" eaLnBrk="0" hangingPunct="0">
              <a:spcBef>
                <a:spcPct val="20000"/>
              </a:spcBef>
              <a:buClr>
                <a:schemeClr val="tx2"/>
              </a:buClr>
              <a:buChar char="•"/>
              <a:defRPr sz="1600">
                <a:solidFill>
                  <a:schemeClr val="tx1"/>
                </a:solidFill>
                <a:latin typeface="Verdana" pitchFamily="34" charset="0"/>
              </a:defRPr>
            </a:lvl3pPr>
            <a:lvl4pPr marL="1600200" indent="-228600" eaLnBrk="0" hangingPunct="0">
              <a:spcBef>
                <a:spcPct val="20000"/>
              </a:spcBef>
              <a:buChar char="–"/>
              <a:defRPr sz="2000">
                <a:solidFill>
                  <a:schemeClr val="tx1"/>
                </a:solidFill>
                <a:latin typeface="Verdana" pitchFamily="34" charset="0"/>
              </a:defRPr>
            </a:lvl4pPr>
            <a:lvl5pPr marL="2057400" indent="-228600" eaLnBrk="0" hangingPunct="0">
              <a:spcBef>
                <a:spcPct val="20000"/>
              </a:spcBef>
              <a:buChar char="»"/>
              <a:defRPr sz="2000">
                <a:solidFill>
                  <a:schemeClr val="tx1"/>
                </a:solidFill>
                <a:latin typeface="Verdana" pitchFamily="34" charset="0"/>
              </a:defRPr>
            </a:lvl5pPr>
            <a:lvl6pPr marL="2514600" indent="-228600" eaLnBrk="0" fontAlgn="base" hangingPunct="0">
              <a:spcBef>
                <a:spcPct val="20000"/>
              </a:spcBef>
              <a:spcAft>
                <a:spcPct val="0"/>
              </a:spcAft>
              <a:buChar char="»"/>
              <a:defRPr sz="2000">
                <a:solidFill>
                  <a:schemeClr val="tx1"/>
                </a:solidFill>
                <a:latin typeface="Verdana" pitchFamily="34" charset="0"/>
              </a:defRPr>
            </a:lvl6pPr>
            <a:lvl7pPr marL="2971800" indent="-228600" eaLnBrk="0" fontAlgn="base" hangingPunct="0">
              <a:spcBef>
                <a:spcPct val="20000"/>
              </a:spcBef>
              <a:spcAft>
                <a:spcPct val="0"/>
              </a:spcAft>
              <a:buChar char="»"/>
              <a:defRPr sz="2000">
                <a:solidFill>
                  <a:schemeClr val="tx1"/>
                </a:solidFill>
                <a:latin typeface="Verdana" pitchFamily="34" charset="0"/>
              </a:defRPr>
            </a:lvl7pPr>
            <a:lvl8pPr marL="3429000" indent="-228600" eaLnBrk="0" fontAlgn="base" hangingPunct="0">
              <a:spcBef>
                <a:spcPct val="20000"/>
              </a:spcBef>
              <a:spcAft>
                <a:spcPct val="0"/>
              </a:spcAft>
              <a:buChar char="»"/>
              <a:defRPr sz="2000">
                <a:solidFill>
                  <a:schemeClr val="tx1"/>
                </a:solidFill>
                <a:latin typeface="Verdana" pitchFamily="34" charset="0"/>
              </a:defRPr>
            </a:lvl8pPr>
            <a:lvl9pPr marL="3886200" indent="-228600" eaLnBrk="0" fontAlgn="base" hangingPunct="0">
              <a:spcBef>
                <a:spcPct val="20000"/>
              </a:spcBef>
              <a:spcAft>
                <a:spcPct val="0"/>
              </a:spcAft>
              <a:buChar char="»"/>
              <a:defRPr sz="2000">
                <a:solidFill>
                  <a:schemeClr val="tx1"/>
                </a:solidFill>
                <a:latin typeface="Verdana" pitchFamily="34" charset="0"/>
              </a:defRPr>
            </a:lvl9pPr>
          </a:lstStyle>
          <a:p>
            <a:pPr algn="ctr" eaLnBrk="1" hangingPunct="1">
              <a:spcBef>
                <a:spcPts val="600"/>
              </a:spcBef>
              <a:buClrTx/>
              <a:buFontTx/>
              <a:buNone/>
            </a:pPr>
            <a:r>
              <a:rPr lang="it-IT" altLang="it-IT" sz="1800" dirty="0" smtClean="0">
                <a:latin typeface="Arial" panose="020B0604020202020204" pitchFamily="34" charset="0"/>
                <a:cs typeface="Arial" panose="020B0604020202020204" pitchFamily="34" charset="0"/>
              </a:rPr>
              <a:t>Peso % delle diverse tipologie di avvisi, sulla base della durata</a:t>
            </a:r>
            <a:r>
              <a:rPr lang="it-IT" altLang="it-IT" sz="1800" b="0" dirty="0" smtClean="0">
                <a:latin typeface="Arial" panose="020B0604020202020204" pitchFamily="34" charset="0"/>
                <a:cs typeface="Arial" panose="020B0604020202020204" pitchFamily="34" charset="0"/>
              </a:rPr>
              <a:t> (in secondi)</a:t>
            </a:r>
            <a:endParaRPr lang="it-IT" altLang="it-IT" sz="1800" b="0" dirty="0">
              <a:solidFill>
                <a:srgbClr val="A19DFB"/>
              </a:solidFill>
              <a:latin typeface="Arial" panose="020B0604020202020204" pitchFamily="34" charset="0"/>
              <a:cs typeface="Arial" panose="020B0604020202020204" pitchFamily="34" charset="0"/>
            </a:endParaRPr>
          </a:p>
        </p:txBody>
      </p:sp>
      <p:grpSp>
        <p:nvGrpSpPr>
          <p:cNvPr id="2" name="Gruppo 1"/>
          <p:cNvGrpSpPr/>
          <p:nvPr/>
        </p:nvGrpSpPr>
        <p:grpSpPr>
          <a:xfrm>
            <a:off x="323528" y="1281408"/>
            <a:ext cx="8459808" cy="4386894"/>
            <a:chOff x="323528" y="1281408"/>
            <a:chExt cx="8459808" cy="4386894"/>
          </a:xfrm>
        </p:grpSpPr>
        <p:sp>
          <p:nvSpPr>
            <p:cNvPr id="31" name="CasellaDiTesto 30"/>
            <p:cNvSpPr txBox="1"/>
            <p:nvPr/>
          </p:nvSpPr>
          <p:spPr>
            <a:xfrm>
              <a:off x="5076056" y="1873646"/>
              <a:ext cx="1005486" cy="276999"/>
            </a:xfrm>
            <a:prstGeom prst="rect">
              <a:avLst/>
            </a:prstGeom>
            <a:solidFill>
              <a:schemeClr val="bg1"/>
            </a:solidFill>
            <a:ln>
              <a:solidFill>
                <a:schemeClr val="bg1">
                  <a:lumMod val="65000"/>
                </a:schemeClr>
              </a:solidFill>
            </a:ln>
          </p:spPr>
          <p:txBody>
            <a:bodyPr wrap="square" rtlCol="0">
              <a:spAutoFit/>
            </a:bodyPr>
            <a:lstStyle/>
            <a:p>
              <a:pPr algn="ctr"/>
              <a:r>
                <a:rPr lang="it-IT" sz="1200" b="0" dirty="0" smtClean="0">
                  <a:latin typeface="Arial" panose="020B0604020202020204" pitchFamily="34" charset="0"/>
                  <a:cs typeface="Arial" panose="020B0604020202020204" pitchFamily="34" charset="0"/>
                </a:rPr>
                <a:t>4.944.001</a:t>
              </a:r>
              <a:endParaRPr lang="it-IT" sz="1200" b="0" dirty="0">
                <a:latin typeface="Arial" panose="020B0604020202020204" pitchFamily="34" charset="0"/>
                <a:cs typeface="Arial" panose="020B0604020202020204" pitchFamily="34" charset="0"/>
              </a:endParaRPr>
            </a:p>
          </p:txBody>
        </p:sp>
        <p:sp>
          <p:nvSpPr>
            <p:cNvPr id="10" name="CasellaDiTesto 9"/>
            <p:cNvSpPr txBox="1"/>
            <p:nvPr/>
          </p:nvSpPr>
          <p:spPr>
            <a:xfrm>
              <a:off x="323528" y="1712421"/>
              <a:ext cx="1008112" cy="492443"/>
            </a:xfrm>
            <a:prstGeom prst="rect">
              <a:avLst/>
            </a:prstGeom>
            <a:noFill/>
            <a:ln>
              <a:noFill/>
            </a:ln>
          </p:spPr>
          <p:txBody>
            <a:bodyPr wrap="square" rtlCol="0">
              <a:spAutoFit/>
            </a:bodyPr>
            <a:lstStyle/>
            <a:p>
              <a:pPr algn="ctr"/>
              <a:r>
                <a:rPr lang="it-IT" sz="1300" b="0" dirty="0" smtClean="0">
                  <a:latin typeface="Arial" panose="020B0604020202020204" pitchFamily="34" charset="0"/>
                  <a:cs typeface="Arial" panose="020B0604020202020204" pitchFamily="34" charset="0"/>
                </a:rPr>
                <a:t>Numero secondi</a:t>
              </a:r>
              <a:endParaRPr lang="it-IT" sz="1300" b="0" dirty="0">
                <a:latin typeface="Arial" panose="020B0604020202020204" pitchFamily="34" charset="0"/>
                <a:cs typeface="Arial" panose="020B0604020202020204" pitchFamily="34" charset="0"/>
              </a:endParaRPr>
            </a:p>
          </p:txBody>
        </p:sp>
        <p:sp>
          <p:nvSpPr>
            <p:cNvPr id="32" name="CasellaDiTesto 31"/>
            <p:cNvSpPr txBox="1"/>
            <p:nvPr/>
          </p:nvSpPr>
          <p:spPr>
            <a:xfrm>
              <a:off x="1453635" y="1883071"/>
              <a:ext cx="950506" cy="276999"/>
            </a:xfrm>
            <a:prstGeom prst="rect">
              <a:avLst/>
            </a:prstGeom>
            <a:solidFill>
              <a:schemeClr val="bg1"/>
            </a:solidFill>
            <a:ln>
              <a:solidFill>
                <a:schemeClr val="bg1">
                  <a:lumMod val="65000"/>
                </a:schemeClr>
              </a:solidFill>
            </a:ln>
          </p:spPr>
          <p:txBody>
            <a:bodyPr wrap="square" rtlCol="0">
              <a:spAutoFit/>
            </a:bodyPr>
            <a:lstStyle/>
            <a:p>
              <a:pPr algn="ctr"/>
              <a:r>
                <a:rPr lang="it-IT" sz="1200" b="0" dirty="0" smtClean="0">
                  <a:latin typeface="Arial" panose="020B0604020202020204" pitchFamily="34" charset="0"/>
                  <a:cs typeface="Arial" panose="020B0604020202020204" pitchFamily="34" charset="0"/>
                </a:rPr>
                <a:t>2.211.150</a:t>
              </a:r>
              <a:endParaRPr lang="it-IT" sz="1200" b="0" dirty="0">
                <a:latin typeface="Arial" panose="020B0604020202020204" pitchFamily="34" charset="0"/>
                <a:cs typeface="Arial" panose="020B0604020202020204" pitchFamily="34" charset="0"/>
              </a:endParaRPr>
            </a:p>
          </p:txBody>
        </p:sp>
        <p:sp>
          <p:nvSpPr>
            <p:cNvPr id="37" name="CasellaDiTesto 36"/>
            <p:cNvSpPr txBox="1"/>
            <p:nvPr/>
          </p:nvSpPr>
          <p:spPr>
            <a:xfrm>
              <a:off x="1469544" y="1281408"/>
              <a:ext cx="934597" cy="431762"/>
            </a:xfrm>
            <a:prstGeom prst="rect">
              <a:avLst/>
            </a:prstGeom>
            <a:noFill/>
            <a:ln>
              <a:solidFill>
                <a:schemeClr val="bg1">
                  <a:lumMod val="65000"/>
                </a:schemeClr>
              </a:solidFill>
            </a:ln>
          </p:spPr>
          <p:txBody>
            <a:bodyPr wrap="square" tIns="72000" rtlCol="0" anchor="ctr" anchorCtr="0">
              <a:noAutofit/>
            </a:bodyPr>
            <a:lstStyle/>
            <a:p>
              <a:pPr algn="ctr"/>
              <a:r>
                <a:rPr lang="it-IT" sz="1200" b="0" dirty="0" smtClean="0">
                  <a:latin typeface="Arial" panose="020B0604020202020204" pitchFamily="34" charset="0"/>
                  <a:cs typeface="Arial" panose="020B0604020202020204" pitchFamily="34" charset="0"/>
                </a:rPr>
                <a:t>GEN</a:t>
              </a:r>
            </a:p>
            <a:p>
              <a:pPr algn="ctr"/>
              <a:r>
                <a:rPr lang="it-IT" sz="1200" b="0" dirty="0" smtClean="0">
                  <a:latin typeface="Arial" panose="020B0604020202020204" pitchFamily="34" charset="0"/>
                  <a:cs typeface="Arial" panose="020B0604020202020204" pitchFamily="34" charset="0"/>
                </a:rPr>
                <a:t> 2016</a:t>
              </a:r>
              <a:endParaRPr lang="it-IT" sz="1200" b="0" dirty="0">
                <a:latin typeface="Arial" panose="020B0604020202020204" pitchFamily="34" charset="0"/>
                <a:cs typeface="Arial" panose="020B0604020202020204" pitchFamily="34" charset="0"/>
              </a:endParaRPr>
            </a:p>
          </p:txBody>
        </p:sp>
        <p:sp>
          <p:nvSpPr>
            <p:cNvPr id="38" name="CasellaDiTesto 37"/>
            <p:cNvSpPr txBox="1"/>
            <p:nvPr/>
          </p:nvSpPr>
          <p:spPr>
            <a:xfrm>
              <a:off x="5076057" y="1288658"/>
              <a:ext cx="1005486" cy="431762"/>
            </a:xfrm>
            <a:prstGeom prst="rect">
              <a:avLst/>
            </a:prstGeom>
            <a:noFill/>
            <a:ln>
              <a:solidFill>
                <a:schemeClr val="bg1">
                  <a:lumMod val="65000"/>
                </a:schemeClr>
              </a:solidFill>
            </a:ln>
          </p:spPr>
          <p:txBody>
            <a:bodyPr wrap="square" tIns="72000" rtlCol="0" anchor="ctr" anchorCtr="0">
              <a:noAutofit/>
            </a:bodyPr>
            <a:lstStyle/>
            <a:p>
              <a:pPr algn="ctr"/>
              <a:r>
                <a:rPr lang="it-IT" sz="1200" b="0" dirty="0" smtClean="0">
                  <a:latin typeface="Arial" panose="020B0604020202020204" pitchFamily="34" charset="0"/>
                  <a:cs typeface="Arial" panose="020B0604020202020204" pitchFamily="34" charset="0"/>
                </a:rPr>
                <a:t>Progressivo2015</a:t>
              </a:r>
              <a:endParaRPr lang="it-IT" sz="1200" b="0" dirty="0">
                <a:latin typeface="Arial" panose="020B0604020202020204" pitchFamily="34" charset="0"/>
                <a:cs typeface="Arial" panose="020B0604020202020204" pitchFamily="34" charset="0"/>
              </a:endParaRPr>
            </a:p>
          </p:txBody>
        </p:sp>
        <p:sp>
          <p:nvSpPr>
            <p:cNvPr id="11" name="CasellaDiTesto 10"/>
            <p:cNvSpPr txBox="1"/>
            <p:nvPr/>
          </p:nvSpPr>
          <p:spPr>
            <a:xfrm>
              <a:off x="2660680" y="1894089"/>
              <a:ext cx="950506" cy="276999"/>
            </a:xfrm>
            <a:prstGeom prst="rect">
              <a:avLst/>
            </a:prstGeom>
            <a:solidFill>
              <a:schemeClr val="bg1"/>
            </a:solidFill>
            <a:ln>
              <a:solidFill>
                <a:schemeClr val="bg1">
                  <a:lumMod val="65000"/>
                </a:schemeClr>
              </a:solidFill>
            </a:ln>
          </p:spPr>
          <p:txBody>
            <a:bodyPr wrap="square" rtlCol="0">
              <a:spAutoFit/>
            </a:bodyPr>
            <a:lstStyle/>
            <a:p>
              <a:pPr algn="ctr"/>
              <a:r>
                <a:rPr lang="it-IT" sz="1200" b="0" dirty="0" smtClean="0">
                  <a:latin typeface="Arial" panose="020B0604020202020204" pitchFamily="34" charset="0"/>
                  <a:cs typeface="Arial" panose="020B0604020202020204" pitchFamily="34" charset="0"/>
                </a:rPr>
                <a:t>2.903.291</a:t>
              </a:r>
              <a:endParaRPr lang="it-IT" sz="1200" b="0" dirty="0">
                <a:latin typeface="Arial" panose="020B0604020202020204" pitchFamily="34" charset="0"/>
                <a:cs typeface="Arial" panose="020B0604020202020204" pitchFamily="34" charset="0"/>
              </a:endParaRPr>
            </a:p>
          </p:txBody>
        </p:sp>
        <p:sp>
          <p:nvSpPr>
            <p:cNvPr id="12" name="CasellaDiTesto 11"/>
            <p:cNvSpPr txBox="1"/>
            <p:nvPr/>
          </p:nvSpPr>
          <p:spPr>
            <a:xfrm>
              <a:off x="2676589" y="1292426"/>
              <a:ext cx="934597" cy="431762"/>
            </a:xfrm>
            <a:prstGeom prst="rect">
              <a:avLst/>
            </a:prstGeom>
            <a:noFill/>
            <a:ln>
              <a:solidFill>
                <a:schemeClr val="bg1">
                  <a:lumMod val="65000"/>
                </a:schemeClr>
              </a:solidFill>
            </a:ln>
          </p:spPr>
          <p:txBody>
            <a:bodyPr wrap="square" tIns="72000" rtlCol="0" anchor="ctr" anchorCtr="0">
              <a:noAutofit/>
            </a:bodyPr>
            <a:lstStyle/>
            <a:p>
              <a:pPr algn="ctr"/>
              <a:r>
                <a:rPr lang="it-IT" sz="1200" b="0" dirty="0" smtClean="0">
                  <a:latin typeface="Arial" panose="020B0604020202020204" pitchFamily="34" charset="0"/>
                  <a:cs typeface="Arial" panose="020B0604020202020204" pitchFamily="34" charset="0"/>
                </a:rPr>
                <a:t>FEB</a:t>
              </a:r>
            </a:p>
            <a:p>
              <a:pPr algn="ctr"/>
              <a:r>
                <a:rPr lang="it-IT" sz="1200" b="0" dirty="0" smtClean="0">
                  <a:latin typeface="Arial" panose="020B0604020202020204" pitchFamily="34" charset="0"/>
                  <a:cs typeface="Arial" panose="020B0604020202020204" pitchFamily="34" charset="0"/>
                </a:rPr>
                <a:t>2016</a:t>
              </a:r>
              <a:endParaRPr lang="it-IT" sz="1200" b="0" dirty="0">
                <a:latin typeface="Arial" panose="020B0604020202020204" pitchFamily="34" charset="0"/>
                <a:cs typeface="Arial" panose="020B0604020202020204" pitchFamily="34" charset="0"/>
              </a:endParaRPr>
            </a:p>
          </p:txBody>
        </p:sp>
        <p:sp>
          <p:nvSpPr>
            <p:cNvPr id="13" name="CasellaDiTesto 12"/>
            <p:cNvSpPr txBox="1"/>
            <p:nvPr/>
          </p:nvSpPr>
          <p:spPr>
            <a:xfrm>
              <a:off x="6302817" y="1879523"/>
              <a:ext cx="1005486" cy="276999"/>
            </a:xfrm>
            <a:prstGeom prst="rect">
              <a:avLst/>
            </a:prstGeom>
            <a:solidFill>
              <a:schemeClr val="bg1"/>
            </a:solidFill>
            <a:ln>
              <a:solidFill>
                <a:schemeClr val="bg1">
                  <a:lumMod val="65000"/>
                </a:schemeClr>
              </a:solidFill>
            </a:ln>
          </p:spPr>
          <p:txBody>
            <a:bodyPr wrap="square" rtlCol="0">
              <a:spAutoFit/>
            </a:bodyPr>
            <a:lstStyle/>
            <a:p>
              <a:pPr algn="ctr"/>
              <a:r>
                <a:rPr lang="it-IT" sz="1200" b="0" dirty="0" smtClean="0">
                  <a:latin typeface="Arial" panose="020B0604020202020204" pitchFamily="34" charset="0"/>
                  <a:cs typeface="Arial" panose="020B0604020202020204" pitchFamily="34" charset="0"/>
                </a:rPr>
                <a:t>5.114.441</a:t>
              </a:r>
              <a:endParaRPr lang="it-IT" sz="1200" b="0" dirty="0">
                <a:latin typeface="Arial" panose="020B0604020202020204" pitchFamily="34" charset="0"/>
                <a:cs typeface="Arial" panose="020B0604020202020204" pitchFamily="34" charset="0"/>
              </a:endParaRPr>
            </a:p>
          </p:txBody>
        </p:sp>
        <p:sp>
          <p:nvSpPr>
            <p:cNvPr id="14" name="CasellaDiTesto 13"/>
            <p:cNvSpPr txBox="1"/>
            <p:nvPr/>
          </p:nvSpPr>
          <p:spPr>
            <a:xfrm>
              <a:off x="6302818" y="1294535"/>
              <a:ext cx="1005486" cy="431762"/>
            </a:xfrm>
            <a:prstGeom prst="rect">
              <a:avLst/>
            </a:prstGeom>
            <a:noFill/>
            <a:ln>
              <a:solidFill>
                <a:schemeClr val="bg1">
                  <a:lumMod val="65000"/>
                </a:schemeClr>
              </a:solidFill>
            </a:ln>
          </p:spPr>
          <p:txBody>
            <a:bodyPr wrap="square" tIns="72000" rtlCol="0" anchor="ctr" anchorCtr="0">
              <a:noAutofit/>
            </a:bodyPr>
            <a:lstStyle/>
            <a:p>
              <a:pPr algn="ctr"/>
              <a:r>
                <a:rPr lang="it-IT" sz="1200" b="0" dirty="0" smtClean="0">
                  <a:latin typeface="Arial" panose="020B0604020202020204" pitchFamily="34" charset="0"/>
                  <a:cs typeface="Arial" panose="020B0604020202020204" pitchFamily="34" charset="0"/>
                </a:rPr>
                <a:t>Progressivo 2016</a:t>
              </a:r>
              <a:endParaRPr lang="it-IT" sz="1200" b="0" dirty="0">
                <a:latin typeface="Arial" panose="020B0604020202020204" pitchFamily="34" charset="0"/>
                <a:cs typeface="Arial" panose="020B0604020202020204" pitchFamily="34" charset="0"/>
              </a:endParaRPr>
            </a:p>
          </p:txBody>
        </p:sp>
        <p:graphicFrame>
          <p:nvGraphicFramePr>
            <p:cNvPr id="15" name="Grafico 14"/>
            <p:cNvGraphicFramePr>
              <a:graphicFrameLocks/>
            </p:cNvGraphicFramePr>
            <p:nvPr>
              <p:extLst>
                <p:ext uri="{D42A27DB-BD31-4B8C-83A1-F6EECF244321}">
                  <p14:modId xmlns:p14="http://schemas.microsoft.com/office/powerpoint/2010/main" val="1240568134"/>
                </p:ext>
              </p:extLst>
            </p:nvPr>
          </p:nvGraphicFramePr>
          <p:xfrm>
            <a:off x="1230012" y="2229777"/>
            <a:ext cx="7553324" cy="3438525"/>
          </p:xfrm>
          <a:graphic>
            <a:graphicData uri="http://schemas.openxmlformats.org/drawingml/2006/chart">
              <c:chart xmlns:c="http://schemas.openxmlformats.org/drawingml/2006/chart" xmlns:r="http://schemas.openxmlformats.org/officeDocument/2006/relationships" r:id="rId2"/>
            </a:graphicData>
          </a:graphic>
        </p:graphicFrame>
      </p:grpSp>
    </p:spTree>
    <p:extLst>
      <p:ext uri="{BB962C8B-B14F-4D97-AF65-F5344CB8AC3E}">
        <p14:creationId xmlns:p14="http://schemas.microsoft.com/office/powerpoint/2010/main" val="2613600499"/>
      </p:ext>
    </p:extLst>
  </p:cSld>
  <p:clrMapOvr>
    <a:masterClrMapping/>
  </p:clrMapOvr>
  <p:transition spd="med">
    <p:strips dir="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1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 presetClass="entr" presetSubtype="8" fill="hold" nodeType="clickEffect">
                                  <p:stCondLst>
                                    <p:cond delay="0"/>
                                  </p:stCondLst>
                                  <p:childTnLst>
                                    <p:set>
                                      <p:cBhvr>
                                        <p:cTn id="10" dur="1" fill="hold">
                                          <p:stCondLst>
                                            <p:cond delay="0"/>
                                          </p:stCondLst>
                                        </p:cTn>
                                        <p:tgtEl>
                                          <p:spTgt spid="2"/>
                                        </p:tgtEl>
                                        <p:attrNameLst>
                                          <p:attrName>style.visibility</p:attrName>
                                        </p:attrNameLst>
                                      </p:cBhvr>
                                      <p:to>
                                        <p:strVal val="visible"/>
                                      </p:to>
                                    </p:set>
                                    <p:anim calcmode="lin" valueType="num">
                                      <p:cBhvr additive="base">
                                        <p:cTn id="11" dur="500" fill="hold"/>
                                        <p:tgtEl>
                                          <p:spTgt spid="2"/>
                                        </p:tgtEl>
                                        <p:attrNameLst>
                                          <p:attrName>ppt_x</p:attrName>
                                        </p:attrNameLst>
                                      </p:cBhvr>
                                      <p:tavLst>
                                        <p:tav tm="0">
                                          <p:val>
                                            <p:strVal val="0-#ppt_w/2"/>
                                          </p:val>
                                        </p:tav>
                                        <p:tav tm="100000">
                                          <p:val>
                                            <p:strVal val="#ppt_x"/>
                                          </p:val>
                                        </p:tav>
                                      </p:tavLst>
                                    </p:anim>
                                    <p:anim calcmode="lin" valueType="num">
                                      <p:cBhvr additive="base">
                                        <p:cTn id="12" dur="500" fill="hold"/>
                                        <p:tgtEl>
                                          <p:spTgt spid="2"/>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autoUpdateAnimBg="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418" name="Text Box 66"/>
          <p:cNvSpPr txBox="1">
            <a:spLocks noChangeArrowheads="1"/>
          </p:cNvSpPr>
          <p:nvPr/>
        </p:nvSpPr>
        <p:spPr bwMode="auto">
          <a:xfrm>
            <a:off x="-13648" y="-13648"/>
            <a:ext cx="9144000" cy="1154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lr>
                <a:schemeClr val="tx2"/>
              </a:buClr>
              <a:buChar char="•"/>
              <a:defRPr sz="2200">
                <a:solidFill>
                  <a:schemeClr val="tx1"/>
                </a:solidFill>
                <a:latin typeface="Verdana" pitchFamily="34" charset="0"/>
              </a:defRPr>
            </a:lvl1pPr>
            <a:lvl2pPr marL="742950" indent="-285750" eaLnBrk="0" hangingPunct="0">
              <a:spcBef>
                <a:spcPct val="20000"/>
              </a:spcBef>
              <a:buClr>
                <a:schemeClr val="tx2"/>
              </a:buClr>
              <a:buChar char="–"/>
              <a:defRPr sz="2800">
                <a:solidFill>
                  <a:schemeClr val="tx1"/>
                </a:solidFill>
                <a:latin typeface="Verdana" pitchFamily="34" charset="0"/>
              </a:defRPr>
            </a:lvl2pPr>
            <a:lvl3pPr marL="1143000" indent="-228600" eaLnBrk="0" hangingPunct="0">
              <a:spcBef>
                <a:spcPct val="20000"/>
              </a:spcBef>
              <a:buClr>
                <a:schemeClr val="tx2"/>
              </a:buClr>
              <a:buChar char="•"/>
              <a:defRPr sz="1600">
                <a:solidFill>
                  <a:schemeClr val="tx1"/>
                </a:solidFill>
                <a:latin typeface="Verdana" pitchFamily="34" charset="0"/>
              </a:defRPr>
            </a:lvl3pPr>
            <a:lvl4pPr marL="1600200" indent="-228600" eaLnBrk="0" hangingPunct="0">
              <a:spcBef>
                <a:spcPct val="20000"/>
              </a:spcBef>
              <a:buChar char="–"/>
              <a:defRPr sz="2000">
                <a:solidFill>
                  <a:schemeClr val="tx1"/>
                </a:solidFill>
                <a:latin typeface="Verdana" pitchFamily="34" charset="0"/>
              </a:defRPr>
            </a:lvl4pPr>
            <a:lvl5pPr marL="2057400" indent="-228600" eaLnBrk="0" hangingPunct="0">
              <a:spcBef>
                <a:spcPct val="20000"/>
              </a:spcBef>
              <a:buChar char="»"/>
              <a:defRPr sz="2000">
                <a:solidFill>
                  <a:schemeClr val="tx1"/>
                </a:solidFill>
                <a:latin typeface="Verdana" pitchFamily="34" charset="0"/>
              </a:defRPr>
            </a:lvl5pPr>
            <a:lvl6pPr marL="2514600" indent="-228600" eaLnBrk="0" fontAlgn="base" hangingPunct="0">
              <a:spcBef>
                <a:spcPct val="20000"/>
              </a:spcBef>
              <a:spcAft>
                <a:spcPct val="0"/>
              </a:spcAft>
              <a:buChar char="»"/>
              <a:defRPr sz="2000">
                <a:solidFill>
                  <a:schemeClr val="tx1"/>
                </a:solidFill>
                <a:latin typeface="Verdana" pitchFamily="34" charset="0"/>
              </a:defRPr>
            </a:lvl6pPr>
            <a:lvl7pPr marL="2971800" indent="-228600" eaLnBrk="0" fontAlgn="base" hangingPunct="0">
              <a:spcBef>
                <a:spcPct val="20000"/>
              </a:spcBef>
              <a:spcAft>
                <a:spcPct val="0"/>
              </a:spcAft>
              <a:buChar char="»"/>
              <a:defRPr sz="2000">
                <a:solidFill>
                  <a:schemeClr val="tx1"/>
                </a:solidFill>
                <a:latin typeface="Verdana" pitchFamily="34" charset="0"/>
              </a:defRPr>
            </a:lvl7pPr>
            <a:lvl8pPr marL="3429000" indent="-228600" eaLnBrk="0" fontAlgn="base" hangingPunct="0">
              <a:spcBef>
                <a:spcPct val="20000"/>
              </a:spcBef>
              <a:spcAft>
                <a:spcPct val="0"/>
              </a:spcAft>
              <a:buChar char="»"/>
              <a:defRPr sz="2000">
                <a:solidFill>
                  <a:schemeClr val="tx1"/>
                </a:solidFill>
                <a:latin typeface="Verdana" pitchFamily="34" charset="0"/>
              </a:defRPr>
            </a:lvl8pPr>
            <a:lvl9pPr marL="3886200" indent="-228600" eaLnBrk="0" fontAlgn="base" hangingPunct="0">
              <a:spcBef>
                <a:spcPct val="20000"/>
              </a:spcBef>
              <a:spcAft>
                <a:spcPct val="0"/>
              </a:spcAft>
              <a:buChar char="»"/>
              <a:defRPr sz="2000">
                <a:solidFill>
                  <a:schemeClr val="tx1"/>
                </a:solidFill>
                <a:latin typeface="Verdana" pitchFamily="34" charset="0"/>
              </a:defRPr>
            </a:lvl9pPr>
          </a:lstStyle>
          <a:p>
            <a:pPr algn="ctr" eaLnBrk="1" hangingPunct="1">
              <a:spcBef>
                <a:spcPct val="50000"/>
              </a:spcBef>
              <a:buClrTx/>
              <a:buFontTx/>
              <a:buNone/>
            </a:pPr>
            <a:r>
              <a:rPr lang="it-IT" altLang="it-IT" sz="1800" dirty="0" smtClean="0">
                <a:latin typeface="Arial" panose="020B0604020202020204" pitchFamily="34" charset="0"/>
                <a:cs typeface="Arial" panose="020B0604020202020204" pitchFamily="34" charset="0"/>
              </a:rPr>
              <a:t>Fatturato Totale </a:t>
            </a:r>
          </a:p>
          <a:p>
            <a:pPr algn="ctr" eaLnBrk="1" hangingPunct="1">
              <a:spcBef>
                <a:spcPct val="50000"/>
              </a:spcBef>
              <a:buClrTx/>
              <a:buFontTx/>
              <a:buNone/>
            </a:pPr>
            <a:r>
              <a:rPr lang="it-IT" altLang="it-IT" sz="1800" dirty="0" smtClean="0">
                <a:latin typeface="Arial" panose="020B0604020202020204" pitchFamily="34" charset="0"/>
                <a:cs typeface="Arial" panose="020B0604020202020204" pitchFamily="34" charset="0"/>
              </a:rPr>
              <a:t> Trend mensile Gennaio 2007 – Febbraio 2016</a:t>
            </a:r>
          </a:p>
          <a:p>
            <a:pPr algn="ctr" eaLnBrk="1" hangingPunct="1">
              <a:spcBef>
                <a:spcPct val="50000"/>
              </a:spcBef>
              <a:buClrTx/>
              <a:buFontTx/>
              <a:buNone/>
            </a:pPr>
            <a:r>
              <a:rPr lang="it-IT" altLang="it-IT" sz="1600" dirty="0" smtClean="0">
                <a:latin typeface="Arial" panose="020B0604020202020204" pitchFamily="34" charset="0"/>
                <a:cs typeface="Arial" panose="020B0604020202020204" pitchFamily="34" charset="0"/>
              </a:rPr>
              <a:t> </a:t>
            </a:r>
            <a:r>
              <a:rPr lang="it-IT" altLang="it-IT" sz="1600" b="0" dirty="0">
                <a:latin typeface="Arial" panose="020B0604020202020204" pitchFamily="34" charset="0"/>
                <a:cs typeface="Arial" panose="020B0604020202020204" pitchFamily="34" charset="0"/>
              </a:rPr>
              <a:t>(in migliaia di euro)</a:t>
            </a:r>
            <a:endParaRPr lang="it-IT" altLang="it-IT" sz="1600" b="0" dirty="0">
              <a:solidFill>
                <a:srgbClr val="A19DFB"/>
              </a:solidFill>
              <a:latin typeface="Arial" panose="020B0604020202020204" pitchFamily="34" charset="0"/>
              <a:cs typeface="Arial" panose="020B0604020202020204" pitchFamily="34" charset="0"/>
            </a:endParaRPr>
          </a:p>
        </p:txBody>
      </p:sp>
      <p:grpSp>
        <p:nvGrpSpPr>
          <p:cNvPr id="4" name="Gruppo 3"/>
          <p:cNvGrpSpPr/>
          <p:nvPr/>
        </p:nvGrpSpPr>
        <p:grpSpPr>
          <a:xfrm>
            <a:off x="107504" y="1263419"/>
            <a:ext cx="8946413" cy="4757869"/>
            <a:chOff x="107504" y="1263419"/>
            <a:chExt cx="8946413" cy="4757869"/>
          </a:xfrm>
        </p:grpSpPr>
        <p:sp>
          <p:nvSpPr>
            <p:cNvPr id="19" name="Rettangolo 18"/>
            <p:cNvSpPr/>
            <p:nvPr/>
          </p:nvSpPr>
          <p:spPr bwMode="auto">
            <a:xfrm>
              <a:off x="6004991" y="1557184"/>
              <a:ext cx="882000" cy="3528000"/>
            </a:xfrm>
            <a:prstGeom prst="rect">
              <a:avLst/>
            </a:prstGeom>
            <a:solidFill>
              <a:schemeClr val="bg1">
                <a:lumMod val="85000"/>
                <a:alpha val="20000"/>
              </a:schemeClr>
            </a:solidFill>
            <a:ln w="6350">
              <a:solidFill>
                <a:schemeClr val="bg1">
                  <a:lumMod val="95000"/>
                </a:schemeClr>
              </a:solidFill>
              <a:round/>
              <a:headEnd/>
              <a:tailEnd/>
            </a:ln>
          </p:spPr>
          <p:txBody>
            <a:bodyPr wrap="square" rtlCol="0" anchor="ctr">
              <a:spAutoFit/>
            </a:bodyPr>
            <a:lstStyle/>
            <a:p>
              <a:pPr algn="ctr"/>
              <a:endParaRPr lang="it-IT"/>
            </a:p>
          </p:txBody>
        </p:sp>
        <p:sp>
          <p:nvSpPr>
            <p:cNvPr id="20" name="Rettangolo 19"/>
            <p:cNvSpPr/>
            <p:nvPr/>
          </p:nvSpPr>
          <p:spPr bwMode="auto">
            <a:xfrm>
              <a:off x="2475558" y="1557184"/>
              <a:ext cx="882000" cy="3528000"/>
            </a:xfrm>
            <a:prstGeom prst="rect">
              <a:avLst/>
            </a:prstGeom>
            <a:solidFill>
              <a:schemeClr val="bg1">
                <a:lumMod val="85000"/>
                <a:alpha val="20000"/>
              </a:schemeClr>
            </a:solidFill>
            <a:ln w="6350">
              <a:solidFill>
                <a:schemeClr val="bg1">
                  <a:lumMod val="95000"/>
                </a:schemeClr>
              </a:solidFill>
              <a:round/>
              <a:headEnd/>
              <a:tailEnd/>
            </a:ln>
          </p:spPr>
          <p:txBody>
            <a:bodyPr wrap="square" rtlCol="0" anchor="ctr">
              <a:spAutoFit/>
            </a:bodyPr>
            <a:lstStyle/>
            <a:p>
              <a:pPr algn="ctr"/>
              <a:endParaRPr lang="it-IT"/>
            </a:p>
          </p:txBody>
        </p:sp>
        <p:sp>
          <p:nvSpPr>
            <p:cNvPr id="23" name="Rettangolo 22"/>
            <p:cNvSpPr/>
            <p:nvPr/>
          </p:nvSpPr>
          <p:spPr bwMode="auto">
            <a:xfrm>
              <a:off x="691070" y="1550652"/>
              <a:ext cx="882000" cy="3528000"/>
            </a:xfrm>
            <a:prstGeom prst="rect">
              <a:avLst/>
            </a:prstGeom>
            <a:solidFill>
              <a:schemeClr val="bg1">
                <a:lumMod val="85000"/>
                <a:alpha val="20000"/>
              </a:schemeClr>
            </a:solidFill>
            <a:ln w="6350">
              <a:solidFill>
                <a:schemeClr val="bg1">
                  <a:lumMod val="95000"/>
                </a:schemeClr>
              </a:solidFill>
              <a:round/>
              <a:headEnd/>
              <a:tailEnd/>
            </a:ln>
          </p:spPr>
          <p:txBody>
            <a:bodyPr wrap="square" rtlCol="0" anchor="ctr">
              <a:spAutoFit/>
            </a:bodyPr>
            <a:lstStyle/>
            <a:p>
              <a:pPr algn="ctr"/>
              <a:endParaRPr lang="it-IT"/>
            </a:p>
          </p:txBody>
        </p:sp>
        <p:sp>
          <p:nvSpPr>
            <p:cNvPr id="27" name="Rettangolo 26"/>
            <p:cNvSpPr/>
            <p:nvPr/>
          </p:nvSpPr>
          <p:spPr bwMode="auto">
            <a:xfrm>
              <a:off x="4268118" y="1557184"/>
              <a:ext cx="882000" cy="3528000"/>
            </a:xfrm>
            <a:prstGeom prst="rect">
              <a:avLst/>
            </a:prstGeom>
            <a:solidFill>
              <a:schemeClr val="bg1">
                <a:lumMod val="85000"/>
                <a:alpha val="20000"/>
              </a:schemeClr>
            </a:solidFill>
            <a:ln w="6350">
              <a:solidFill>
                <a:schemeClr val="bg1">
                  <a:lumMod val="95000"/>
                </a:schemeClr>
              </a:solidFill>
              <a:round/>
              <a:headEnd/>
              <a:tailEnd/>
            </a:ln>
          </p:spPr>
          <p:txBody>
            <a:bodyPr wrap="square" rtlCol="0" anchor="ctr">
              <a:spAutoFit/>
            </a:bodyPr>
            <a:lstStyle/>
            <a:p>
              <a:pPr algn="ctr"/>
              <a:endParaRPr lang="it-IT"/>
            </a:p>
          </p:txBody>
        </p:sp>
        <p:sp>
          <p:nvSpPr>
            <p:cNvPr id="29" name="CasellaDiTesto 28"/>
            <p:cNvSpPr txBox="1"/>
            <p:nvPr/>
          </p:nvSpPr>
          <p:spPr>
            <a:xfrm>
              <a:off x="1639814" y="1263419"/>
              <a:ext cx="792163" cy="259788"/>
            </a:xfrm>
            <a:prstGeom prst="rect">
              <a:avLst/>
            </a:prstGeom>
            <a:noFill/>
          </p:spPr>
          <p:txBody>
            <a:bodyPr>
              <a:spAutoFit/>
            </a:bodyPr>
            <a:lstStyle/>
            <a:p>
              <a:pPr algn="ctr">
                <a:defRPr/>
              </a:pPr>
              <a:r>
                <a:rPr lang="it-IT" dirty="0">
                  <a:latin typeface="Arial" panose="020B0604020202020204" pitchFamily="34" charset="0"/>
                  <a:cs typeface="Arial" panose="020B0604020202020204" pitchFamily="34" charset="0"/>
                </a:rPr>
                <a:t>2008</a:t>
              </a:r>
            </a:p>
          </p:txBody>
        </p:sp>
        <p:sp>
          <p:nvSpPr>
            <p:cNvPr id="30" name="CasellaDiTesto 29"/>
            <p:cNvSpPr txBox="1"/>
            <p:nvPr/>
          </p:nvSpPr>
          <p:spPr>
            <a:xfrm>
              <a:off x="2517608" y="1269951"/>
              <a:ext cx="792162" cy="259788"/>
            </a:xfrm>
            <a:prstGeom prst="rect">
              <a:avLst/>
            </a:prstGeom>
            <a:noFill/>
          </p:spPr>
          <p:txBody>
            <a:bodyPr>
              <a:spAutoFit/>
            </a:bodyPr>
            <a:lstStyle/>
            <a:p>
              <a:pPr algn="ctr">
                <a:defRPr/>
              </a:pPr>
              <a:r>
                <a:rPr lang="it-IT" dirty="0">
                  <a:latin typeface="Arial" panose="020B0604020202020204" pitchFamily="34" charset="0"/>
                  <a:cs typeface="Arial" panose="020B0604020202020204" pitchFamily="34" charset="0"/>
                </a:rPr>
                <a:t>2009</a:t>
              </a:r>
            </a:p>
          </p:txBody>
        </p:sp>
        <p:sp>
          <p:nvSpPr>
            <p:cNvPr id="31" name="CasellaDiTesto 30"/>
            <p:cNvSpPr txBox="1"/>
            <p:nvPr/>
          </p:nvSpPr>
          <p:spPr>
            <a:xfrm>
              <a:off x="3413905" y="1269951"/>
              <a:ext cx="792163" cy="259788"/>
            </a:xfrm>
            <a:prstGeom prst="rect">
              <a:avLst/>
            </a:prstGeom>
            <a:noFill/>
          </p:spPr>
          <p:txBody>
            <a:bodyPr>
              <a:spAutoFit/>
            </a:bodyPr>
            <a:lstStyle/>
            <a:p>
              <a:pPr algn="ctr">
                <a:defRPr/>
              </a:pPr>
              <a:r>
                <a:rPr lang="it-IT" dirty="0">
                  <a:latin typeface="Arial" panose="020B0604020202020204" pitchFamily="34" charset="0"/>
                  <a:cs typeface="Arial" panose="020B0604020202020204" pitchFamily="34" charset="0"/>
                </a:rPr>
                <a:t>2010</a:t>
              </a:r>
            </a:p>
          </p:txBody>
        </p:sp>
        <p:sp>
          <p:nvSpPr>
            <p:cNvPr id="32" name="CasellaDiTesto 31"/>
            <p:cNvSpPr txBox="1"/>
            <p:nvPr/>
          </p:nvSpPr>
          <p:spPr>
            <a:xfrm>
              <a:off x="4299210" y="1269951"/>
              <a:ext cx="792162" cy="259788"/>
            </a:xfrm>
            <a:prstGeom prst="rect">
              <a:avLst/>
            </a:prstGeom>
            <a:noFill/>
          </p:spPr>
          <p:txBody>
            <a:bodyPr>
              <a:spAutoFit/>
            </a:bodyPr>
            <a:lstStyle/>
            <a:p>
              <a:pPr algn="ctr">
                <a:defRPr/>
              </a:pPr>
              <a:r>
                <a:rPr lang="it-IT" dirty="0">
                  <a:latin typeface="Arial" panose="020B0604020202020204" pitchFamily="34" charset="0"/>
                  <a:cs typeface="Arial" panose="020B0604020202020204" pitchFamily="34" charset="0"/>
                </a:rPr>
                <a:t>2011</a:t>
              </a:r>
            </a:p>
          </p:txBody>
        </p:sp>
        <p:sp>
          <p:nvSpPr>
            <p:cNvPr id="33" name="CasellaDiTesto 32"/>
            <p:cNvSpPr txBox="1"/>
            <p:nvPr/>
          </p:nvSpPr>
          <p:spPr>
            <a:xfrm>
              <a:off x="5148064" y="1269951"/>
              <a:ext cx="792163" cy="259788"/>
            </a:xfrm>
            <a:prstGeom prst="rect">
              <a:avLst/>
            </a:prstGeom>
            <a:noFill/>
          </p:spPr>
          <p:txBody>
            <a:bodyPr>
              <a:spAutoFit/>
            </a:bodyPr>
            <a:lstStyle/>
            <a:p>
              <a:pPr algn="ctr">
                <a:defRPr/>
              </a:pPr>
              <a:r>
                <a:rPr lang="it-IT" dirty="0" smtClean="0">
                  <a:latin typeface="Arial" panose="020B0604020202020204" pitchFamily="34" charset="0"/>
                  <a:cs typeface="Arial" panose="020B0604020202020204" pitchFamily="34" charset="0"/>
                </a:rPr>
                <a:t>2012</a:t>
              </a:r>
              <a:endParaRPr lang="it-IT" dirty="0">
                <a:latin typeface="Arial" panose="020B0604020202020204" pitchFamily="34" charset="0"/>
                <a:cs typeface="Arial" panose="020B0604020202020204" pitchFamily="34" charset="0"/>
              </a:endParaRPr>
            </a:p>
          </p:txBody>
        </p:sp>
        <p:sp>
          <p:nvSpPr>
            <p:cNvPr id="40" name="CasellaDiTesto 39"/>
            <p:cNvSpPr txBox="1"/>
            <p:nvPr/>
          </p:nvSpPr>
          <p:spPr>
            <a:xfrm>
              <a:off x="5997979" y="1269951"/>
              <a:ext cx="792162" cy="259788"/>
            </a:xfrm>
            <a:prstGeom prst="rect">
              <a:avLst/>
            </a:prstGeom>
            <a:noFill/>
          </p:spPr>
          <p:txBody>
            <a:bodyPr>
              <a:spAutoFit/>
            </a:bodyPr>
            <a:lstStyle/>
            <a:p>
              <a:pPr algn="ctr">
                <a:defRPr/>
              </a:pPr>
              <a:r>
                <a:rPr lang="it-IT" dirty="0" smtClean="0">
                  <a:latin typeface="Arial" panose="020B0604020202020204" pitchFamily="34" charset="0"/>
                  <a:cs typeface="Arial" panose="020B0604020202020204" pitchFamily="34" charset="0"/>
                </a:rPr>
                <a:t>2013</a:t>
              </a:r>
              <a:endParaRPr lang="it-IT" dirty="0">
                <a:latin typeface="Arial" panose="020B0604020202020204" pitchFamily="34" charset="0"/>
                <a:cs typeface="Arial" panose="020B0604020202020204" pitchFamily="34" charset="0"/>
              </a:endParaRPr>
            </a:p>
          </p:txBody>
        </p:sp>
        <p:sp>
          <p:nvSpPr>
            <p:cNvPr id="41" name="CasellaDiTesto 40"/>
            <p:cNvSpPr txBox="1"/>
            <p:nvPr/>
          </p:nvSpPr>
          <p:spPr>
            <a:xfrm>
              <a:off x="785684" y="1263419"/>
              <a:ext cx="792163" cy="259788"/>
            </a:xfrm>
            <a:prstGeom prst="rect">
              <a:avLst/>
            </a:prstGeom>
            <a:noFill/>
          </p:spPr>
          <p:txBody>
            <a:bodyPr>
              <a:spAutoFit/>
            </a:bodyPr>
            <a:lstStyle/>
            <a:p>
              <a:pPr algn="ctr">
                <a:defRPr/>
              </a:pPr>
              <a:r>
                <a:rPr lang="it-IT" dirty="0" smtClean="0">
                  <a:latin typeface="Arial" panose="020B0604020202020204" pitchFamily="34" charset="0"/>
                  <a:cs typeface="Arial" panose="020B0604020202020204" pitchFamily="34" charset="0"/>
                </a:rPr>
                <a:t>2007</a:t>
              </a:r>
              <a:endParaRPr lang="it-IT" dirty="0">
                <a:latin typeface="Arial" panose="020B0604020202020204" pitchFamily="34" charset="0"/>
                <a:cs typeface="Arial" panose="020B0604020202020204" pitchFamily="34" charset="0"/>
              </a:endParaRPr>
            </a:p>
          </p:txBody>
        </p:sp>
        <p:sp>
          <p:nvSpPr>
            <p:cNvPr id="42" name="CasellaDiTesto 41"/>
            <p:cNvSpPr txBox="1"/>
            <p:nvPr/>
          </p:nvSpPr>
          <p:spPr>
            <a:xfrm>
              <a:off x="6960353" y="1269951"/>
              <a:ext cx="720154" cy="259788"/>
            </a:xfrm>
            <a:prstGeom prst="rect">
              <a:avLst/>
            </a:prstGeom>
            <a:noFill/>
          </p:spPr>
          <p:txBody>
            <a:bodyPr wrap="square">
              <a:spAutoFit/>
            </a:bodyPr>
            <a:lstStyle/>
            <a:p>
              <a:pPr algn="ctr">
                <a:defRPr/>
              </a:pPr>
              <a:r>
                <a:rPr lang="it-IT" dirty="0" smtClean="0">
                  <a:latin typeface="Arial" panose="020B0604020202020204" pitchFamily="34" charset="0"/>
                  <a:cs typeface="Arial" panose="020B0604020202020204" pitchFamily="34" charset="0"/>
                </a:rPr>
                <a:t>2014</a:t>
              </a:r>
              <a:endParaRPr lang="it-IT" dirty="0">
                <a:latin typeface="Arial" panose="020B0604020202020204" pitchFamily="34" charset="0"/>
                <a:cs typeface="Arial" panose="020B0604020202020204" pitchFamily="34" charset="0"/>
              </a:endParaRPr>
            </a:p>
          </p:txBody>
        </p:sp>
        <p:sp>
          <p:nvSpPr>
            <p:cNvPr id="18" name="Rettangolo 17"/>
            <p:cNvSpPr/>
            <p:nvPr/>
          </p:nvSpPr>
          <p:spPr bwMode="auto">
            <a:xfrm>
              <a:off x="7788888" y="1557184"/>
              <a:ext cx="882000" cy="3528000"/>
            </a:xfrm>
            <a:prstGeom prst="rect">
              <a:avLst/>
            </a:prstGeom>
            <a:solidFill>
              <a:schemeClr val="bg1">
                <a:lumMod val="85000"/>
                <a:alpha val="20000"/>
              </a:schemeClr>
            </a:solidFill>
            <a:ln w="6350">
              <a:solidFill>
                <a:schemeClr val="bg1">
                  <a:lumMod val="95000"/>
                </a:schemeClr>
              </a:solidFill>
              <a:round/>
              <a:headEnd/>
              <a:tailEnd/>
            </a:ln>
          </p:spPr>
          <p:txBody>
            <a:bodyPr wrap="square" rtlCol="0" anchor="ctr">
              <a:spAutoFit/>
            </a:bodyPr>
            <a:lstStyle/>
            <a:p>
              <a:pPr algn="ctr"/>
              <a:endParaRPr lang="it-IT"/>
            </a:p>
          </p:txBody>
        </p:sp>
        <p:sp>
          <p:nvSpPr>
            <p:cNvPr id="21" name="CasellaDiTesto 20"/>
            <p:cNvSpPr txBox="1"/>
            <p:nvPr/>
          </p:nvSpPr>
          <p:spPr>
            <a:xfrm>
              <a:off x="7867092" y="1269951"/>
              <a:ext cx="792162" cy="259788"/>
            </a:xfrm>
            <a:prstGeom prst="rect">
              <a:avLst/>
            </a:prstGeom>
            <a:noFill/>
          </p:spPr>
          <p:txBody>
            <a:bodyPr>
              <a:spAutoFit/>
            </a:bodyPr>
            <a:lstStyle/>
            <a:p>
              <a:pPr algn="ctr">
                <a:defRPr/>
              </a:pPr>
              <a:r>
                <a:rPr lang="it-IT" dirty="0" smtClean="0">
                  <a:latin typeface="Arial" panose="020B0604020202020204" pitchFamily="34" charset="0"/>
                  <a:cs typeface="Arial" panose="020B0604020202020204" pitchFamily="34" charset="0"/>
                </a:rPr>
                <a:t>2015</a:t>
              </a:r>
              <a:endParaRPr lang="it-IT" dirty="0">
                <a:latin typeface="Arial" panose="020B0604020202020204" pitchFamily="34" charset="0"/>
                <a:cs typeface="Arial" panose="020B0604020202020204" pitchFamily="34" charset="0"/>
              </a:endParaRPr>
            </a:p>
          </p:txBody>
        </p:sp>
        <p:sp>
          <p:nvSpPr>
            <p:cNvPr id="25" name="CasellaDiTesto 24"/>
            <p:cNvSpPr txBox="1"/>
            <p:nvPr/>
          </p:nvSpPr>
          <p:spPr>
            <a:xfrm>
              <a:off x="8528013" y="1269951"/>
              <a:ext cx="525904" cy="259788"/>
            </a:xfrm>
            <a:prstGeom prst="rect">
              <a:avLst/>
            </a:prstGeom>
            <a:noFill/>
          </p:spPr>
          <p:txBody>
            <a:bodyPr wrap="square">
              <a:spAutoFit/>
            </a:bodyPr>
            <a:lstStyle/>
            <a:p>
              <a:pPr algn="ctr">
                <a:defRPr/>
              </a:pPr>
              <a:r>
                <a:rPr lang="it-IT" dirty="0" smtClean="0">
                  <a:latin typeface="Arial" panose="020B0604020202020204" pitchFamily="34" charset="0"/>
                  <a:cs typeface="Arial" panose="020B0604020202020204" pitchFamily="34" charset="0"/>
                </a:rPr>
                <a:t>2016</a:t>
              </a:r>
              <a:endParaRPr lang="it-IT" dirty="0">
                <a:latin typeface="Arial" panose="020B0604020202020204" pitchFamily="34" charset="0"/>
                <a:cs typeface="Arial" panose="020B0604020202020204" pitchFamily="34" charset="0"/>
              </a:endParaRPr>
            </a:p>
          </p:txBody>
        </p:sp>
        <p:graphicFrame>
          <p:nvGraphicFramePr>
            <p:cNvPr id="22" name="Grafico 21"/>
            <p:cNvGraphicFramePr>
              <a:graphicFrameLocks/>
            </p:cNvGraphicFramePr>
            <p:nvPr>
              <p:extLst>
                <p:ext uri="{D42A27DB-BD31-4B8C-83A1-F6EECF244321}">
                  <p14:modId xmlns:p14="http://schemas.microsoft.com/office/powerpoint/2010/main" val="641412758"/>
                </p:ext>
              </p:extLst>
            </p:nvPr>
          </p:nvGraphicFramePr>
          <p:xfrm>
            <a:off x="107504" y="1412776"/>
            <a:ext cx="8856984" cy="4608512"/>
          </p:xfrm>
          <a:graphic>
            <a:graphicData uri="http://schemas.openxmlformats.org/drawingml/2006/chart">
              <c:chart xmlns:c="http://schemas.openxmlformats.org/drawingml/2006/chart" xmlns:r="http://schemas.openxmlformats.org/officeDocument/2006/relationships" r:id="rId2"/>
            </a:graphicData>
          </a:graphic>
        </p:graphicFrame>
      </p:grpSp>
    </p:spTree>
    <p:extLst>
      <p:ext uri="{BB962C8B-B14F-4D97-AF65-F5344CB8AC3E}">
        <p14:creationId xmlns:p14="http://schemas.microsoft.com/office/powerpoint/2010/main" val="3971016765"/>
      </p:ext>
    </p:extLst>
  </p:cSld>
  <p:clrMapOvr>
    <a:masterClrMapping/>
  </p:clrMapOvr>
  <p:transition spd="med">
    <p:strips dir="r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00418"/>
                                        </p:tgtEl>
                                        <p:attrNameLst>
                                          <p:attrName>style.visibility</p:attrName>
                                        </p:attrNameLst>
                                      </p:cBhvr>
                                      <p:to>
                                        <p:strVal val="visible"/>
                                      </p:to>
                                    </p:set>
                                    <p:anim calcmode="lin" valueType="num">
                                      <p:cBhvr additive="base">
                                        <p:cTn id="7" dur="500" fill="hold"/>
                                        <p:tgtEl>
                                          <p:spTgt spid="100418"/>
                                        </p:tgtEl>
                                        <p:attrNameLst>
                                          <p:attrName>ppt_x</p:attrName>
                                        </p:attrNameLst>
                                      </p:cBhvr>
                                      <p:tavLst>
                                        <p:tav tm="0">
                                          <p:val>
                                            <p:strVal val="#ppt_x"/>
                                          </p:val>
                                        </p:tav>
                                        <p:tav tm="100000">
                                          <p:val>
                                            <p:strVal val="#ppt_x"/>
                                          </p:val>
                                        </p:tav>
                                      </p:tavLst>
                                    </p:anim>
                                    <p:anim calcmode="lin" valueType="num">
                                      <p:cBhvr additive="base">
                                        <p:cTn id="8" dur="500" fill="hold"/>
                                        <p:tgtEl>
                                          <p:spTgt spid="100418"/>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nodeType="clickEffect">
                                  <p:stCondLst>
                                    <p:cond delay="0"/>
                                  </p:stCondLst>
                                  <p:childTnLst>
                                    <p:set>
                                      <p:cBhvr>
                                        <p:cTn id="12" dur="1" fill="hold">
                                          <p:stCondLst>
                                            <p:cond delay="0"/>
                                          </p:stCondLst>
                                        </p:cTn>
                                        <p:tgtEl>
                                          <p:spTgt spid="4"/>
                                        </p:tgtEl>
                                        <p:attrNameLst>
                                          <p:attrName>style.visibility</p:attrName>
                                        </p:attrNameLst>
                                      </p:cBhvr>
                                      <p:to>
                                        <p:strVal val="visible"/>
                                      </p:to>
                                    </p:set>
                                    <p:anim calcmode="lin" valueType="num">
                                      <p:cBhvr additive="base">
                                        <p:cTn id="13" dur="500" fill="hold"/>
                                        <p:tgtEl>
                                          <p:spTgt spid="4"/>
                                        </p:tgtEl>
                                        <p:attrNameLst>
                                          <p:attrName>ppt_x</p:attrName>
                                        </p:attrNameLst>
                                      </p:cBhvr>
                                      <p:tavLst>
                                        <p:tav tm="0">
                                          <p:val>
                                            <p:strVal val="0-#ppt_w/2"/>
                                          </p:val>
                                        </p:tav>
                                        <p:tav tm="100000">
                                          <p:val>
                                            <p:strVal val="#ppt_x"/>
                                          </p:val>
                                        </p:tav>
                                      </p:tavLst>
                                    </p:anim>
                                    <p:anim calcmode="lin" valueType="num">
                                      <p:cBhvr additive="base">
                                        <p:cTn id="14" dur="500" fill="hold"/>
                                        <p:tgtEl>
                                          <p:spTgt spid="4"/>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0418" grpId="0" autoUpdateAnimBg="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418" name="Text Box 66"/>
          <p:cNvSpPr txBox="1">
            <a:spLocks noChangeArrowheads="1"/>
          </p:cNvSpPr>
          <p:nvPr/>
        </p:nvSpPr>
        <p:spPr bwMode="auto">
          <a:xfrm>
            <a:off x="0" y="0"/>
            <a:ext cx="9144000" cy="1154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lr>
                <a:schemeClr val="tx2"/>
              </a:buClr>
              <a:buChar char="•"/>
              <a:defRPr sz="2200">
                <a:solidFill>
                  <a:schemeClr val="tx1"/>
                </a:solidFill>
                <a:latin typeface="Verdana" pitchFamily="34" charset="0"/>
              </a:defRPr>
            </a:lvl1pPr>
            <a:lvl2pPr marL="742950" indent="-285750" eaLnBrk="0" hangingPunct="0">
              <a:spcBef>
                <a:spcPct val="20000"/>
              </a:spcBef>
              <a:buClr>
                <a:schemeClr val="tx2"/>
              </a:buClr>
              <a:buChar char="–"/>
              <a:defRPr sz="2800">
                <a:solidFill>
                  <a:schemeClr val="tx1"/>
                </a:solidFill>
                <a:latin typeface="Verdana" pitchFamily="34" charset="0"/>
              </a:defRPr>
            </a:lvl2pPr>
            <a:lvl3pPr marL="1143000" indent="-228600" eaLnBrk="0" hangingPunct="0">
              <a:spcBef>
                <a:spcPct val="20000"/>
              </a:spcBef>
              <a:buClr>
                <a:schemeClr val="tx2"/>
              </a:buClr>
              <a:buChar char="•"/>
              <a:defRPr sz="1600">
                <a:solidFill>
                  <a:schemeClr val="tx1"/>
                </a:solidFill>
                <a:latin typeface="Verdana" pitchFamily="34" charset="0"/>
              </a:defRPr>
            </a:lvl3pPr>
            <a:lvl4pPr marL="1600200" indent="-228600" eaLnBrk="0" hangingPunct="0">
              <a:spcBef>
                <a:spcPct val="20000"/>
              </a:spcBef>
              <a:buChar char="–"/>
              <a:defRPr sz="2000">
                <a:solidFill>
                  <a:schemeClr val="tx1"/>
                </a:solidFill>
                <a:latin typeface="Verdana" pitchFamily="34" charset="0"/>
              </a:defRPr>
            </a:lvl4pPr>
            <a:lvl5pPr marL="2057400" indent="-228600" eaLnBrk="0" hangingPunct="0">
              <a:spcBef>
                <a:spcPct val="20000"/>
              </a:spcBef>
              <a:buChar char="»"/>
              <a:defRPr sz="2000">
                <a:solidFill>
                  <a:schemeClr val="tx1"/>
                </a:solidFill>
                <a:latin typeface="Verdana" pitchFamily="34" charset="0"/>
              </a:defRPr>
            </a:lvl5pPr>
            <a:lvl6pPr marL="2514600" indent="-228600" eaLnBrk="0" fontAlgn="base" hangingPunct="0">
              <a:spcBef>
                <a:spcPct val="20000"/>
              </a:spcBef>
              <a:spcAft>
                <a:spcPct val="0"/>
              </a:spcAft>
              <a:buChar char="»"/>
              <a:defRPr sz="2000">
                <a:solidFill>
                  <a:schemeClr val="tx1"/>
                </a:solidFill>
                <a:latin typeface="Verdana" pitchFamily="34" charset="0"/>
              </a:defRPr>
            </a:lvl6pPr>
            <a:lvl7pPr marL="2971800" indent="-228600" eaLnBrk="0" fontAlgn="base" hangingPunct="0">
              <a:spcBef>
                <a:spcPct val="20000"/>
              </a:spcBef>
              <a:spcAft>
                <a:spcPct val="0"/>
              </a:spcAft>
              <a:buChar char="»"/>
              <a:defRPr sz="2000">
                <a:solidFill>
                  <a:schemeClr val="tx1"/>
                </a:solidFill>
                <a:latin typeface="Verdana" pitchFamily="34" charset="0"/>
              </a:defRPr>
            </a:lvl7pPr>
            <a:lvl8pPr marL="3429000" indent="-228600" eaLnBrk="0" fontAlgn="base" hangingPunct="0">
              <a:spcBef>
                <a:spcPct val="20000"/>
              </a:spcBef>
              <a:spcAft>
                <a:spcPct val="0"/>
              </a:spcAft>
              <a:buChar char="»"/>
              <a:defRPr sz="2000">
                <a:solidFill>
                  <a:schemeClr val="tx1"/>
                </a:solidFill>
                <a:latin typeface="Verdana" pitchFamily="34" charset="0"/>
              </a:defRPr>
            </a:lvl8pPr>
            <a:lvl9pPr marL="3886200" indent="-228600" eaLnBrk="0" fontAlgn="base" hangingPunct="0">
              <a:spcBef>
                <a:spcPct val="20000"/>
              </a:spcBef>
              <a:spcAft>
                <a:spcPct val="0"/>
              </a:spcAft>
              <a:buChar char="»"/>
              <a:defRPr sz="2000">
                <a:solidFill>
                  <a:schemeClr val="tx1"/>
                </a:solidFill>
                <a:latin typeface="Verdana" pitchFamily="34" charset="0"/>
              </a:defRPr>
            </a:lvl9pPr>
          </a:lstStyle>
          <a:p>
            <a:pPr algn="ctr" eaLnBrk="1" hangingPunct="1">
              <a:spcBef>
                <a:spcPct val="50000"/>
              </a:spcBef>
              <a:buClrTx/>
              <a:buFontTx/>
              <a:buNone/>
            </a:pPr>
            <a:r>
              <a:rPr lang="it-IT" altLang="it-IT" sz="1800" dirty="0">
                <a:latin typeface="Arial" panose="020B0604020202020204" pitchFamily="34" charset="0"/>
                <a:cs typeface="Arial" panose="020B0604020202020204" pitchFamily="34" charset="0"/>
              </a:rPr>
              <a:t>      </a:t>
            </a:r>
            <a:r>
              <a:rPr lang="it-IT" altLang="it-IT" sz="1800" dirty="0" smtClean="0">
                <a:latin typeface="Arial" panose="020B0604020202020204" pitchFamily="34" charset="0"/>
                <a:cs typeface="Arial" panose="020B0604020202020204" pitchFamily="34" charset="0"/>
              </a:rPr>
              <a:t>Fatturato Totale </a:t>
            </a:r>
          </a:p>
          <a:p>
            <a:pPr algn="ctr" eaLnBrk="1" hangingPunct="1">
              <a:spcBef>
                <a:spcPct val="50000"/>
              </a:spcBef>
              <a:buClrTx/>
              <a:buFontTx/>
              <a:buNone/>
            </a:pPr>
            <a:r>
              <a:rPr lang="it-IT" altLang="it-IT" sz="1800" dirty="0" smtClean="0">
                <a:latin typeface="Arial" panose="020B0604020202020204" pitchFamily="34" charset="0"/>
                <a:cs typeface="Arial" panose="020B0604020202020204" pitchFamily="34" charset="0"/>
              </a:rPr>
              <a:t>Media mobile Gennaio 2007 – Febbraio 2016</a:t>
            </a:r>
            <a:r>
              <a:rPr lang="it-IT" altLang="it-IT" sz="1800" b="0" dirty="0" smtClean="0">
                <a:latin typeface="Arial" panose="020B0604020202020204" pitchFamily="34" charset="0"/>
                <a:cs typeface="Arial" panose="020B0604020202020204" pitchFamily="34" charset="0"/>
              </a:rPr>
              <a:t> </a:t>
            </a:r>
          </a:p>
          <a:p>
            <a:pPr algn="ctr" eaLnBrk="1" hangingPunct="1">
              <a:spcBef>
                <a:spcPct val="50000"/>
              </a:spcBef>
              <a:buClrTx/>
              <a:buFontTx/>
              <a:buNone/>
            </a:pPr>
            <a:r>
              <a:rPr lang="it-IT" altLang="it-IT" sz="1600" b="0" dirty="0" smtClean="0">
                <a:latin typeface="Arial" panose="020B0604020202020204" pitchFamily="34" charset="0"/>
                <a:cs typeface="Arial" panose="020B0604020202020204" pitchFamily="34" charset="0"/>
              </a:rPr>
              <a:t>(</a:t>
            </a:r>
            <a:r>
              <a:rPr lang="it-IT" altLang="it-IT" sz="1600" b="0" dirty="0">
                <a:latin typeface="Arial" panose="020B0604020202020204" pitchFamily="34" charset="0"/>
                <a:cs typeface="Arial" panose="020B0604020202020204" pitchFamily="34" charset="0"/>
              </a:rPr>
              <a:t>in migliaia di euro)</a:t>
            </a:r>
            <a:endParaRPr lang="it-IT" altLang="it-IT" sz="1600" dirty="0">
              <a:solidFill>
                <a:srgbClr val="A19DFB"/>
              </a:solidFill>
              <a:latin typeface="Arial" panose="020B0604020202020204" pitchFamily="34" charset="0"/>
              <a:cs typeface="Arial" panose="020B0604020202020204" pitchFamily="34" charset="0"/>
            </a:endParaRPr>
          </a:p>
        </p:txBody>
      </p:sp>
      <p:grpSp>
        <p:nvGrpSpPr>
          <p:cNvPr id="3" name="Gruppo 2"/>
          <p:cNvGrpSpPr/>
          <p:nvPr/>
        </p:nvGrpSpPr>
        <p:grpSpPr>
          <a:xfrm>
            <a:off x="184437" y="1330135"/>
            <a:ext cx="8891947" cy="4691153"/>
            <a:chOff x="184437" y="1330135"/>
            <a:chExt cx="8891947" cy="4691153"/>
          </a:xfrm>
        </p:grpSpPr>
        <p:sp>
          <p:nvSpPr>
            <p:cNvPr id="19" name="Rettangolo 18"/>
            <p:cNvSpPr/>
            <p:nvPr/>
          </p:nvSpPr>
          <p:spPr bwMode="auto">
            <a:xfrm>
              <a:off x="8750266" y="1664351"/>
              <a:ext cx="216000" cy="3528000"/>
            </a:xfrm>
            <a:prstGeom prst="rect">
              <a:avLst/>
            </a:prstGeom>
            <a:solidFill>
              <a:schemeClr val="bg1">
                <a:lumMod val="85000"/>
                <a:alpha val="20000"/>
              </a:schemeClr>
            </a:solidFill>
            <a:ln w="6350">
              <a:solidFill>
                <a:schemeClr val="bg1">
                  <a:lumMod val="95000"/>
                </a:schemeClr>
              </a:solidFill>
              <a:round/>
              <a:headEnd/>
              <a:tailEnd/>
            </a:ln>
          </p:spPr>
          <p:txBody>
            <a:bodyPr wrap="square" rtlCol="0" anchor="ctr">
              <a:spAutoFit/>
            </a:bodyPr>
            <a:lstStyle/>
            <a:p>
              <a:pPr algn="ctr"/>
              <a:endParaRPr lang="it-IT"/>
            </a:p>
          </p:txBody>
        </p:sp>
        <p:sp>
          <p:nvSpPr>
            <p:cNvPr id="35" name="Rettangolo 34"/>
            <p:cNvSpPr/>
            <p:nvPr/>
          </p:nvSpPr>
          <p:spPr bwMode="auto">
            <a:xfrm>
              <a:off x="846427" y="1669422"/>
              <a:ext cx="1008000" cy="3528000"/>
            </a:xfrm>
            <a:prstGeom prst="rect">
              <a:avLst/>
            </a:prstGeom>
            <a:solidFill>
              <a:schemeClr val="bg1">
                <a:lumMod val="85000"/>
                <a:alpha val="20000"/>
              </a:schemeClr>
            </a:solidFill>
            <a:ln w="6350">
              <a:solidFill>
                <a:schemeClr val="bg1">
                  <a:lumMod val="95000"/>
                </a:schemeClr>
              </a:solidFill>
              <a:round/>
              <a:headEnd/>
              <a:tailEnd/>
            </a:ln>
          </p:spPr>
          <p:txBody>
            <a:bodyPr wrap="square" rtlCol="0" anchor="ctr">
              <a:spAutoFit/>
            </a:bodyPr>
            <a:lstStyle/>
            <a:p>
              <a:pPr algn="ctr"/>
              <a:endParaRPr lang="it-IT"/>
            </a:p>
          </p:txBody>
        </p:sp>
        <p:sp>
          <p:nvSpPr>
            <p:cNvPr id="20" name="Rettangolo 19"/>
            <p:cNvSpPr/>
            <p:nvPr/>
          </p:nvSpPr>
          <p:spPr bwMode="auto">
            <a:xfrm>
              <a:off x="2834218" y="1669422"/>
              <a:ext cx="1008000" cy="3528000"/>
            </a:xfrm>
            <a:prstGeom prst="rect">
              <a:avLst/>
            </a:prstGeom>
            <a:solidFill>
              <a:schemeClr val="bg1">
                <a:lumMod val="85000"/>
                <a:alpha val="20000"/>
              </a:schemeClr>
            </a:solidFill>
            <a:ln w="6350">
              <a:solidFill>
                <a:schemeClr val="bg1">
                  <a:lumMod val="95000"/>
                </a:schemeClr>
              </a:solidFill>
              <a:round/>
              <a:headEnd/>
              <a:tailEnd/>
            </a:ln>
          </p:spPr>
          <p:txBody>
            <a:bodyPr wrap="square" rtlCol="0" anchor="ctr">
              <a:spAutoFit/>
            </a:bodyPr>
            <a:lstStyle/>
            <a:p>
              <a:pPr algn="ctr"/>
              <a:endParaRPr lang="it-IT"/>
            </a:p>
          </p:txBody>
        </p:sp>
        <p:sp>
          <p:nvSpPr>
            <p:cNvPr id="21" name="Rettangolo 20"/>
            <p:cNvSpPr/>
            <p:nvPr/>
          </p:nvSpPr>
          <p:spPr bwMode="auto">
            <a:xfrm>
              <a:off x="4816400" y="1669422"/>
              <a:ext cx="1008000" cy="3528000"/>
            </a:xfrm>
            <a:prstGeom prst="rect">
              <a:avLst/>
            </a:prstGeom>
            <a:solidFill>
              <a:schemeClr val="bg1">
                <a:lumMod val="85000"/>
                <a:alpha val="20000"/>
              </a:schemeClr>
            </a:solidFill>
            <a:ln w="6350">
              <a:solidFill>
                <a:schemeClr val="bg1">
                  <a:lumMod val="95000"/>
                </a:schemeClr>
              </a:solidFill>
              <a:round/>
              <a:headEnd/>
              <a:tailEnd/>
            </a:ln>
          </p:spPr>
          <p:txBody>
            <a:bodyPr wrap="square" rtlCol="0" anchor="ctr">
              <a:spAutoFit/>
            </a:bodyPr>
            <a:lstStyle/>
            <a:p>
              <a:pPr algn="ctr"/>
              <a:endParaRPr lang="it-IT"/>
            </a:p>
          </p:txBody>
        </p:sp>
        <p:sp>
          <p:nvSpPr>
            <p:cNvPr id="22" name="Rettangolo 21"/>
            <p:cNvSpPr/>
            <p:nvPr/>
          </p:nvSpPr>
          <p:spPr bwMode="auto">
            <a:xfrm>
              <a:off x="6793898" y="1669422"/>
              <a:ext cx="1008000" cy="3528000"/>
            </a:xfrm>
            <a:prstGeom prst="rect">
              <a:avLst/>
            </a:prstGeom>
            <a:solidFill>
              <a:schemeClr val="bg1">
                <a:lumMod val="85000"/>
                <a:alpha val="20000"/>
              </a:schemeClr>
            </a:solidFill>
            <a:ln w="6350">
              <a:solidFill>
                <a:schemeClr val="bg1">
                  <a:lumMod val="95000"/>
                </a:schemeClr>
              </a:solidFill>
              <a:round/>
              <a:headEnd/>
              <a:tailEnd/>
            </a:ln>
          </p:spPr>
          <p:txBody>
            <a:bodyPr wrap="square" rtlCol="0" anchor="ctr">
              <a:spAutoFit/>
            </a:bodyPr>
            <a:lstStyle/>
            <a:p>
              <a:pPr algn="ctr"/>
              <a:endParaRPr lang="it-IT"/>
            </a:p>
          </p:txBody>
        </p:sp>
        <p:sp>
          <p:nvSpPr>
            <p:cNvPr id="43" name="CasellaDiTesto 42"/>
            <p:cNvSpPr txBox="1"/>
            <p:nvPr/>
          </p:nvSpPr>
          <p:spPr>
            <a:xfrm>
              <a:off x="938043" y="1330135"/>
              <a:ext cx="792163" cy="287771"/>
            </a:xfrm>
            <a:prstGeom prst="rect">
              <a:avLst/>
            </a:prstGeom>
            <a:noFill/>
          </p:spPr>
          <p:txBody>
            <a:bodyPr>
              <a:spAutoFit/>
            </a:bodyPr>
            <a:lstStyle/>
            <a:p>
              <a:pPr algn="ctr">
                <a:defRPr/>
              </a:pPr>
              <a:r>
                <a:rPr lang="it-IT" dirty="0">
                  <a:latin typeface="Arial" panose="020B0604020202020204" pitchFamily="34" charset="0"/>
                  <a:cs typeface="Arial" panose="020B0604020202020204" pitchFamily="34" charset="0"/>
                </a:rPr>
                <a:t>2008</a:t>
              </a:r>
            </a:p>
          </p:txBody>
        </p:sp>
        <p:sp>
          <p:nvSpPr>
            <p:cNvPr id="44" name="CasellaDiTesto 43"/>
            <p:cNvSpPr txBox="1"/>
            <p:nvPr/>
          </p:nvSpPr>
          <p:spPr>
            <a:xfrm>
              <a:off x="1912208" y="1330135"/>
              <a:ext cx="792162" cy="287771"/>
            </a:xfrm>
            <a:prstGeom prst="rect">
              <a:avLst/>
            </a:prstGeom>
            <a:noFill/>
          </p:spPr>
          <p:txBody>
            <a:bodyPr>
              <a:spAutoFit/>
            </a:bodyPr>
            <a:lstStyle/>
            <a:p>
              <a:pPr algn="ctr">
                <a:defRPr/>
              </a:pPr>
              <a:r>
                <a:rPr lang="it-IT" dirty="0">
                  <a:latin typeface="Arial" panose="020B0604020202020204" pitchFamily="34" charset="0"/>
                  <a:cs typeface="Arial" panose="020B0604020202020204" pitchFamily="34" charset="0"/>
                </a:rPr>
                <a:t>2009</a:t>
              </a:r>
            </a:p>
          </p:txBody>
        </p:sp>
        <p:sp>
          <p:nvSpPr>
            <p:cNvPr id="45" name="CasellaDiTesto 44"/>
            <p:cNvSpPr txBox="1"/>
            <p:nvPr/>
          </p:nvSpPr>
          <p:spPr>
            <a:xfrm>
              <a:off x="2935036" y="1330135"/>
              <a:ext cx="792163" cy="287771"/>
            </a:xfrm>
            <a:prstGeom prst="rect">
              <a:avLst/>
            </a:prstGeom>
            <a:noFill/>
          </p:spPr>
          <p:txBody>
            <a:bodyPr>
              <a:spAutoFit/>
            </a:bodyPr>
            <a:lstStyle/>
            <a:p>
              <a:pPr algn="ctr">
                <a:defRPr/>
              </a:pPr>
              <a:r>
                <a:rPr lang="it-IT" dirty="0">
                  <a:latin typeface="Arial" panose="020B0604020202020204" pitchFamily="34" charset="0"/>
                  <a:cs typeface="Arial" panose="020B0604020202020204" pitchFamily="34" charset="0"/>
                </a:rPr>
                <a:t>2010</a:t>
              </a:r>
            </a:p>
          </p:txBody>
        </p:sp>
        <p:sp>
          <p:nvSpPr>
            <p:cNvPr id="46" name="CasellaDiTesto 45"/>
            <p:cNvSpPr txBox="1"/>
            <p:nvPr/>
          </p:nvSpPr>
          <p:spPr>
            <a:xfrm>
              <a:off x="3896397" y="1330135"/>
              <a:ext cx="792162" cy="287771"/>
            </a:xfrm>
            <a:prstGeom prst="rect">
              <a:avLst/>
            </a:prstGeom>
            <a:noFill/>
          </p:spPr>
          <p:txBody>
            <a:bodyPr>
              <a:spAutoFit/>
            </a:bodyPr>
            <a:lstStyle/>
            <a:p>
              <a:pPr algn="ctr">
                <a:defRPr/>
              </a:pPr>
              <a:r>
                <a:rPr lang="it-IT" dirty="0">
                  <a:latin typeface="Arial" panose="020B0604020202020204" pitchFamily="34" charset="0"/>
                  <a:cs typeface="Arial" panose="020B0604020202020204" pitchFamily="34" charset="0"/>
                </a:rPr>
                <a:t>2011</a:t>
              </a:r>
            </a:p>
          </p:txBody>
        </p:sp>
        <p:sp>
          <p:nvSpPr>
            <p:cNvPr id="47" name="CasellaDiTesto 46"/>
            <p:cNvSpPr txBox="1"/>
            <p:nvPr/>
          </p:nvSpPr>
          <p:spPr>
            <a:xfrm>
              <a:off x="4910692" y="1330135"/>
              <a:ext cx="792163" cy="287771"/>
            </a:xfrm>
            <a:prstGeom prst="rect">
              <a:avLst/>
            </a:prstGeom>
            <a:noFill/>
          </p:spPr>
          <p:txBody>
            <a:bodyPr>
              <a:spAutoFit/>
            </a:bodyPr>
            <a:lstStyle/>
            <a:p>
              <a:pPr algn="ctr">
                <a:defRPr/>
              </a:pPr>
              <a:r>
                <a:rPr lang="it-IT" dirty="0" smtClean="0">
                  <a:latin typeface="Arial" panose="020B0604020202020204" pitchFamily="34" charset="0"/>
                  <a:cs typeface="Arial" panose="020B0604020202020204" pitchFamily="34" charset="0"/>
                </a:rPr>
                <a:t>2012</a:t>
              </a:r>
              <a:endParaRPr lang="it-IT" dirty="0">
                <a:latin typeface="Arial" panose="020B0604020202020204" pitchFamily="34" charset="0"/>
                <a:cs typeface="Arial" panose="020B0604020202020204" pitchFamily="34" charset="0"/>
              </a:endParaRPr>
            </a:p>
          </p:txBody>
        </p:sp>
        <p:sp>
          <p:nvSpPr>
            <p:cNvPr id="48" name="CasellaDiTesto 47"/>
            <p:cNvSpPr txBox="1"/>
            <p:nvPr/>
          </p:nvSpPr>
          <p:spPr>
            <a:xfrm>
              <a:off x="5900629" y="1343488"/>
              <a:ext cx="792162" cy="261610"/>
            </a:xfrm>
            <a:prstGeom prst="rect">
              <a:avLst/>
            </a:prstGeom>
            <a:noFill/>
          </p:spPr>
          <p:txBody>
            <a:bodyPr>
              <a:spAutoFit/>
            </a:bodyPr>
            <a:lstStyle/>
            <a:p>
              <a:pPr algn="ctr">
                <a:defRPr/>
              </a:pPr>
              <a:r>
                <a:rPr lang="it-IT" dirty="0" smtClean="0">
                  <a:latin typeface="Arial" panose="020B0604020202020204" pitchFamily="34" charset="0"/>
                  <a:cs typeface="Arial" panose="020B0604020202020204" pitchFamily="34" charset="0"/>
                </a:rPr>
                <a:t>2013</a:t>
              </a:r>
              <a:endParaRPr lang="it-IT" dirty="0">
                <a:latin typeface="Arial" panose="020B0604020202020204" pitchFamily="34" charset="0"/>
                <a:cs typeface="Arial" panose="020B0604020202020204" pitchFamily="34" charset="0"/>
              </a:endParaRPr>
            </a:p>
          </p:txBody>
        </p:sp>
        <p:sp>
          <p:nvSpPr>
            <p:cNvPr id="49" name="CasellaDiTesto 48"/>
            <p:cNvSpPr txBox="1"/>
            <p:nvPr/>
          </p:nvSpPr>
          <p:spPr>
            <a:xfrm>
              <a:off x="6928702" y="1343488"/>
              <a:ext cx="675979" cy="261610"/>
            </a:xfrm>
            <a:prstGeom prst="rect">
              <a:avLst/>
            </a:prstGeom>
            <a:noFill/>
          </p:spPr>
          <p:txBody>
            <a:bodyPr wrap="square">
              <a:spAutoFit/>
            </a:bodyPr>
            <a:lstStyle/>
            <a:p>
              <a:pPr algn="ctr">
                <a:defRPr/>
              </a:pPr>
              <a:r>
                <a:rPr lang="it-IT" dirty="0" smtClean="0">
                  <a:latin typeface="Arial" panose="020B0604020202020204" pitchFamily="34" charset="0"/>
                  <a:cs typeface="Arial" panose="020B0604020202020204" pitchFamily="34" charset="0"/>
                </a:rPr>
                <a:t>2014</a:t>
              </a:r>
              <a:endParaRPr lang="it-IT" dirty="0">
                <a:latin typeface="Arial" panose="020B0604020202020204" pitchFamily="34" charset="0"/>
                <a:cs typeface="Arial" panose="020B0604020202020204" pitchFamily="34" charset="0"/>
              </a:endParaRPr>
            </a:p>
          </p:txBody>
        </p:sp>
        <p:sp>
          <p:nvSpPr>
            <p:cNvPr id="16" name="CasellaDiTesto 15"/>
            <p:cNvSpPr txBox="1"/>
            <p:nvPr/>
          </p:nvSpPr>
          <p:spPr>
            <a:xfrm>
              <a:off x="7979473" y="1355185"/>
              <a:ext cx="556593" cy="261610"/>
            </a:xfrm>
            <a:prstGeom prst="rect">
              <a:avLst/>
            </a:prstGeom>
            <a:noFill/>
          </p:spPr>
          <p:txBody>
            <a:bodyPr wrap="square">
              <a:spAutoFit/>
            </a:bodyPr>
            <a:lstStyle/>
            <a:p>
              <a:pPr algn="r">
                <a:defRPr/>
              </a:pPr>
              <a:r>
                <a:rPr lang="it-IT" dirty="0" smtClean="0">
                  <a:latin typeface="Arial" panose="020B0604020202020204" pitchFamily="34" charset="0"/>
                  <a:cs typeface="Arial" panose="020B0604020202020204" pitchFamily="34" charset="0"/>
                </a:rPr>
                <a:t>2015</a:t>
              </a:r>
              <a:endParaRPr lang="it-IT" dirty="0">
                <a:latin typeface="Arial" panose="020B0604020202020204" pitchFamily="34" charset="0"/>
                <a:cs typeface="Arial" panose="020B0604020202020204" pitchFamily="34" charset="0"/>
              </a:endParaRPr>
            </a:p>
          </p:txBody>
        </p:sp>
        <p:sp>
          <p:nvSpPr>
            <p:cNvPr id="23" name="CasellaDiTesto 22"/>
            <p:cNvSpPr txBox="1"/>
            <p:nvPr/>
          </p:nvSpPr>
          <p:spPr>
            <a:xfrm>
              <a:off x="8519791" y="1357269"/>
              <a:ext cx="556593" cy="261610"/>
            </a:xfrm>
            <a:prstGeom prst="rect">
              <a:avLst/>
            </a:prstGeom>
            <a:noFill/>
          </p:spPr>
          <p:txBody>
            <a:bodyPr wrap="square">
              <a:spAutoFit/>
            </a:bodyPr>
            <a:lstStyle/>
            <a:p>
              <a:pPr algn="r">
                <a:defRPr/>
              </a:pPr>
              <a:r>
                <a:rPr lang="it-IT" dirty="0" smtClean="0">
                  <a:latin typeface="Arial" panose="020B0604020202020204" pitchFamily="34" charset="0"/>
                  <a:cs typeface="Arial" panose="020B0604020202020204" pitchFamily="34" charset="0"/>
                </a:rPr>
                <a:t>2016</a:t>
              </a:r>
              <a:endParaRPr lang="it-IT" dirty="0">
                <a:latin typeface="Arial" panose="020B0604020202020204" pitchFamily="34" charset="0"/>
                <a:cs typeface="Arial" panose="020B0604020202020204" pitchFamily="34" charset="0"/>
              </a:endParaRPr>
            </a:p>
          </p:txBody>
        </p:sp>
        <p:graphicFrame>
          <p:nvGraphicFramePr>
            <p:cNvPr id="24" name="Grafico 23"/>
            <p:cNvGraphicFramePr>
              <a:graphicFrameLocks/>
            </p:cNvGraphicFramePr>
            <p:nvPr>
              <p:extLst>
                <p:ext uri="{D42A27DB-BD31-4B8C-83A1-F6EECF244321}">
                  <p14:modId xmlns:p14="http://schemas.microsoft.com/office/powerpoint/2010/main" val="3559283592"/>
                </p:ext>
              </p:extLst>
            </p:nvPr>
          </p:nvGraphicFramePr>
          <p:xfrm>
            <a:off x="184437" y="1553106"/>
            <a:ext cx="8852059" cy="4468182"/>
          </p:xfrm>
          <a:graphic>
            <a:graphicData uri="http://schemas.openxmlformats.org/drawingml/2006/chart">
              <c:chart xmlns:c="http://schemas.openxmlformats.org/drawingml/2006/chart" xmlns:r="http://schemas.openxmlformats.org/officeDocument/2006/relationships" r:id="rId2"/>
            </a:graphicData>
          </a:graphic>
        </p:graphicFrame>
      </p:grpSp>
    </p:spTree>
    <p:extLst>
      <p:ext uri="{BB962C8B-B14F-4D97-AF65-F5344CB8AC3E}">
        <p14:creationId xmlns:p14="http://schemas.microsoft.com/office/powerpoint/2010/main" val="3012765904"/>
      </p:ext>
    </p:extLst>
  </p:cSld>
  <p:clrMapOvr>
    <a:masterClrMapping/>
  </p:clrMapOvr>
  <p:transition spd="med">
    <p:strips dir="r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00418"/>
                                        </p:tgtEl>
                                        <p:attrNameLst>
                                          <p:attrName>style.visibility</p:attrName>
                                        </p:attrNameLst>
                                      </p:cBhvr>
                                      <p:to>
                                        <p:strVal val="visible"/>
                                      </p:to>
                                    </p:set>
                                    <p:anim calcmode="lin" valueType="num">
                                      <p:cBhvr additive="base">
                                        <p:cTn id="7" dur="500" fill="hold"/>
                                        <p:tgtEl>
                                          <p:spTgt spid="100418"/>
                                        </p:tgtEl>
                                        <p:attrNameLst>
                                          <p:attrName>ppt_x</p:attrName>
                                        </p:attrNameLst>
                                      </p:cBhvr>
                                      <p:tavLst>
                                        <p:tav tm="0">
                                          <p:val>
                                            <p:strVal val="#ppt_x"/>
                                          </p:val>
                                        </p:tav>
                                        <p:tav tm="100000">
                                          <p:val>
                                            <p:strVal val="#ppt_x"/>
                                          </p:val>
                                        </p:tav>
                                      </p:tavLst>
                                    </p:anim>
                                    <p:anim calcmode="lin" valueType="num">
                                      <p:cBhvr additive="base">
                                        <p:cTn id="8" dur="500" fill="hold"/>
                                        <p:tgtEl>
                                          <p:spTgt spid="100418"/>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nodeType="clickEffect">
                                  <p:stCondLst>
                                    <p:cond delay="0"/>
                                  </p:stCondLst>
                                  <p:childTnLst>
                                    <p:set>
                                      <p:cBhvr>
                                        <p:cTn id="12" dur="1" fill="hold">
                                          <p:stCondLst>
                                            <p:cond delay="0"/>
                                          </p:stCondLst>
                                        </p:cTn>
                                        <p:tgtEl>
                                          <p:spTgt spid="3"/>
                                        </p:tgtEl>
                                        <p:attrNameLst>
                                          <p:attrName>style.visibility</p:attrName>
                                        </p:attrNameLst>
                                      </p:cBhvr>
                                      <p:to>
                                        <p:strVal val="visible"/>
                                      </p:to>
                                    </p:set>
                                    <p:anim calcmode="lin" valueType="num">
                                      <p:cBhvr additive="base">
                                        <p:cTn id="13" dur="500" fill="hold"/>
                                        <p:tgtEl>
                                          <p:spTgt spid="3"/>
                                        </p:tgtEl>
                                        <p:attrNameLst>
                                          <p:attrName>ppt_x</p:attrName>
                                        </p:attrNameLst>
                                      </p:cBhvr>
                                      <p:tavLst>
                                        <p:tav tm="0">
                                          <p:val>
                                            <p:strVal val="0-#ppt_w/2"/>
                                          </p:val>
                                        </p:tav>
                                        <p:tav tm="100000">
                                          <p:val>
                                            <p:strVal val="#ppt_x"/>
                                          </p:val>
                                        </p:tav>
                                      </p:tavLst>
                                    </p:anim>
                                    <p:anim calcmode="lin" valueType="num">
                                      <p:cBhvr additive="base">
                                        <p:cTn id="14" dur="500" fill="hold"/>
                                        <p:tgtEl>
                                          <p:spTgt spid="3"/>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0418" grpId="0" autoUpdateAnimBg="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2451" name="Rectangle 3"/>
          <p:cNvSpPr>
            <a:spLocks noGrp="1" noChangeArrowheads="1"/>
          </p:cNvSpPr>
          <p:nvPr>
            <p:ph type="body" idx="1"/>
          </p:nvPr>
        </p:nvSpPr>
        <p:spPr>
          <a:xfrm>
            <a:off x="684213" y="2133600"/>
            <a:ext cx="7772400" cy="1152525"/>
          </a:xfrm>
        </p:spPr>
        <p:txBody>
          <a:bodyPr/>
          <a:lstStyle/>
          <a:p>
            <a:pPr algn="ctr" eaLnBrk="1" hangingPunct="1">
              <a:buFontTx/>
              <a:buNone/>
            </a:pPr>
            <a:r>
              <a:rPr lang="it-IT" altLang="it-IT" i="1" dirty="0" smtClean="0">
                <a:solidFill>
                  <a:schemeClr val="bg1">
                    <a:lumMod val="50000"/>
                  </a:schemeClr>
                </a:solidFill>
              </a:rPr>
              <a:t>FINE</a:t>
            </a:r>
          </a:p>
          <a:p>
            <a:pPr algn="ctr" eaLnBrk="1" hangingPunct="1">
              <a:buFontTx/>
              <a:buNone/>
            </a:pPr>
            <a:r>
              <a:rPr lang="it-IT" altLang="it-IT" i="1" dirty="0" smtClean="0">
                <a:solidFill>
                  <a:schemeClr val="bg1">
                    <a:lumMod val="50000"/>
                  </a:schemeClr>
                </a:solidFill>
              </a:rPr>
              <a:t>PRESENTAZIONE</a:t>
            </a:r>
          </a:p>
        </p:txBody>
      </p:sp>
      <p:pic>
        <p:nvPicPr>
          <p:cNvPr id="232452" name="Picture 4"/>
          <p:cNvPicPr>
            <a:picLocks noGrp="1" noChangeAspect="1" noChangeArrowheads="1"/>
          </p:cNvPicPr>
          <p:nvPr>
            <p:ph type="title"/>
          </p:nvPr>
        </p:nvPicPr>
        <p:blipFill>
          <a:blip r:embed="rId2">
            <a:extLst>
              <a:ext uri="{28A0092B-C50C-407E-A947-70E740481C1C}">
                <a14:useLocalDpi xmlns:a14="http://schemas.microsoft.com/office/drawing/2010/main" val="0"/>
              </a:ext>
            </a:extLst>
          </a:blip>
          <a:srcRect l="9377" t="14470" r="74382" b="72942"/>
          <a:stretch>
            <a:fillRect/>
          </a:stretch>
        </p:blipFill>
        <p:spPr bwMode="auto">
          <a:xfrm>
            <a:off x="6443663" y="660400"/>
            <a:ext cx="1668462" cy="1249363"/>
          </a:xfrm>
          <a:noFill/>
          <a:ln w="19050">
            <a:solidFill>
              <a:schemeClr val="bg1">
                <a:lumMod val="50000"/>
              </a:schemeClr>
            </a:solidFill>
            <a:miter lim="800000"/>
            <a:headEnd/>
            <a:tailEnd/>
          </a:ln>
          <a:extLst>
            <a:ext uri="{909E8E84-426E-40DD-AFC4-6F175D3DCCD1}">
              <a14:hiddenFill xmlns:a14="http://schemas.microsoft.com/office/drawing/2010/main">
                <a:solidFill>
                  <a:srgbClr val="FFFFFF"/>
                </a:solidFill>
              </a14:hiddenFill>
            </a:ext>
          </a:extLst>
        </p:spPr>
      </p:pic>
      <p:pic>
        <p:nvPicPr>
          <p:cNvPr id="232453" name="Picture 5"/>
          <p:cNvPicPr>
            <a:picLocks noChangeAspect="1" noChangeArrowheads="1"/>
          </p:cNvPicPr>
          <p:nvPr/>
        </p:nvPicPr>
        <p:blipFill>
          <a:blip r:embed="rId2">
            <a:extLst>
              <a:ext uri="{28A0092B-C50C-407E-A947-70E740481C1C}">
                <a14:useLocalDpi xmlns:a14="http://schemas.microsoft.com/office/drawing/2010/main" val="0"/>
              </a:ext>
            </a:extLst>
          </a:blip>
          <a:srcRect l="10107" t="34375" r="44858" b="30972"/>
          <a:stretch>
            <a:fillRect/>
          </a:stretch>
        </p:blipFill>
        <p:spPr bwMode="auto">
          <a:xfrm>
            <a:off x="395288" y="3357563"/>
            <a:ext cx="4392612" cy="2376487"/>
          </a:xfrm>
          <a:prstGeom prst="rect">
            <a:avLst/>
          </a:prstGeom>
          <a:noFill/>
          <a:ln w="19050">
            <a:solidFill>
              <a:schemeClr val="bg1">
                <a:lumMod val="50000"/>
              </a:schemeClr>
            </a:solidFill>
            <a:miter lim="800000"/>
            <a:headEnd/>
            <a:tailEnd/>
          </a:ln>
          <a:extLst>
            <a:ext uri="{909E8E84-426E-40DD-AFC4-6F175D3DCCD1}">
              <a14:hiddenFill xmlns:a14="http://schemas.microsoft.com/office/drawing/2010/main">
                <a:solidFill>
                  <a:srgbClr val="FFFFFF"/>
                </a:solidFill>
              </a14:hiddenFill>
            </a:ext>
          </a:extLst>
        </p:spPr>
      </p:pic>
    </p:spTree>
  </p:cSld>
  <p:clrMapOvr>
    <a:masterClrMapping/>
  </p:clrMapOvr>
  <p:transition spd="med">
    <p:strips dir="rd"/>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9" presetClass="entr" presetSubtype="0" fill="hold" nodeType="withEffect">
                                  <p:stCondLst>
                                    <p:cond delay="0"/>
                                  </p:stCondLst>
                                  <p:childTnLst>
                                    <p:set>
                                      <p:cBhvr>
                                        <p:cTn id="6" dur="1" fill="hold">
                                          <p:stCondLst>
                                            <p:cond delay="0"/>
                                          </p:stCondLst>
                                        </p:cTn>
                                        <p:tgtEl>
                                          <p:spTgt spid="232453"/>
                                        </p:tgtEl>
                                        <p:attrNameLst>
                                          <p:attrName>style.visibility</p:attrName>
                                        </p:attrNameLst>
                                      </p:cBhvr>
                                      <p:to>
                                        <p:strVal val="visible"/>
                                      </p:to>
                                    </p:set>
                                    <p:anim calcmode="lin" valueType="num">
                                      <p:cBhvr>
                                        <p:cTn id="7" dur="1000" fill="hold"/>
                                        <p:tgtEl>
                                          <p:spTgt spid="232453"/>
                                        </p:tgtEl>
                                        <p:attrNameLst>
                                          <p:attrName>ppt_x</p:attrName>
                                        </p:attrNameLst>
                                      </p:cBhvr>
                                      <p:tavLst>
                                        <p:tav tm="0">
                                          <p:val>
                                            <p:strVal val="#ppt_x-.2"/>
                                          </p:val>
                                        </p:tav>
                                        <p:tav tm="100000">
                                          <p:val>
                                            <p:strVal val="#ppt_x"/>
                                          </p:val>
                                        </p:tav>
                                      </p:tavLst>
                                    </p:anim>
                                    <p:anim calcmode="lin" valueType="num">
                                      <p:cBhvr>
                                        <p:cTn id="8" dur="1000" fill="hold"/>
                                        <p:tgtEl>
                                          <p:spTgt spid="232453"/>
                                        </p:tgtEl>
                                        <p:attrNameLst>
                                          <p:attrName>ppt_y</p:attrName>
                                        </p:attrNameLst>
                                      </p:cBhvr>
                                      <p:tavLst>
                                        <p:tav tm="0">
                                          <p:val>
                                            <p:strVal val="#ppt_y"/>
                                          </p:val>
                                        </p:tav>
                                        <p:tav tm="100000">
                                          <p:val>
                                            <p:strVal val="#ppt_y"/>
                                          </p:val>
                                        </p:tav>
                                      </p:tavLst>
                                    </p:anim>
                                    <p:animEffect transition="in" filter="wipe(right)" prLst="gradientSize: 0.1">
                                      <p:cBhvr>
                                        <p:cTn id="9" dur="1000"/>
                                        <p:tgtEl>
                                          <p:spTgt spid="232453"/>
                                        </p:tgtEl>
                                      </p:cBhvr>
                                    </p:animEffect>
                                  </p:childTnLst>
                                </p:cTn>
                              </p:par>
                            </p:childTnLst>
                          </p:cTn>
                        </p:par>
                        <p:par>
                          <p:cTn id="10" fill="hold" nodeType="afterGroup">
                            <p:stCondLst>
                              <p:cond delay="1000"/>
                            </p:stCondLst>
                            <p:childTnLst>
                              <p:par>
                                <p:cTn id="11" presetID="38" presetClass="entr" presetSubtype="0" accel="50000" fill="hold" nodeType="afterEffect">
                                  <p:stCondLst>
                                    <p:cond delay="0"/>
                                  </p:stCondLst>
                                  <p:iterate type="lt">
                                    <p:tmPct val="50000"/>
                                  </p:iterate>
                                  <p:childTnLst>
                                    <p:set>
                                      <p:cBhvr>
                                        <p:cTn id="12" dur="1" fill="hold">
                                          <p:stCondLst>
                                            <p:cond delay="0"/>
                                          </p:stCondLst>
                                        </p:cTn>
                                        <p:tgtEl>
                                          <p:spTgt spid="232451">
                                            <p:txEl>
                                              <p:pRg st="0" end="0"/>
                                            </p:txEl>
                                          </p:spTgt>
                                        </p:tgtEl>
                                        <p:attrNameLst>
                                          <p:attrName>style.visibility</p:attrName>
                                        </p:attrNameLst>
                                      </p:cBhvr>
                                      <p:to>
                                        <p:strVal val="visible"/>
                                      </p:to>
                                    </p:set>
                                    <p:set>
                                      <p:cBhvr>
                                        <p:cTn id="13" dur="455" fill="hold">
                                          <p:stCondLst>
                                            <p:cond delay="0"/>
                                          </p:stCondLst>
                                        </p:cTn>
                                        <p:tgtEl>
                                          <p:spTgt spid="232451">
                                            <p:txEl>
                                              <p:pRg st="0" end="0"/>
                                            </p:txEl>
                                          </p:spTgt>
                                        </p:tgtEl>
                                        <p:attrNameLst>
                                          <p:attrName>style.rotation</p:attrName>
                                        </p:attrNameLst>
                                      </p:cBhvr>
                                      <p:to>
                                        <p:strVal val="-45.0"/>
                                      </p:to>
                                    </p:set>
                                    <p:anim calcmode="lin" valueType="num">
                                      <p:cBhvr>
                                        <p:cTn id="14" dur="455" fill="hold">
                                          <p:stCondLst>
                                            <p:cond delay="455"/>
                                          </p:stCondLst>
                                        </p:cTn>
                                        <p:tgtEl>
                                          <p:spTgt spid="232451">
                                            <p:txEl>
                                              <p:pRg st="0" end="0"/>
                                            </p:txEl>
                                          </p:spTgt>
                                        </p:tgtEl>
                                        <p:attrNameLst>
                                          <p:attrName>style.rotation</p:attrName>
                                        </p:attrNameLst>
                                      </p:cBhvr>
                                      <p:tavLst>
                                        <p:tav tm="0">
                                          <p:val>
                                            <p:fltVal val="-45"/>
                                          </p:val>
                                        </p:tav>
                                        <p:tav tm="69900">
                                          <p:val>
                                            <p:fltVal val="45"/>
                                          </p:val>
                                        </p:tav>
                                        <p:tav tm="100000">
                                          <p:val>
                                            <p:fltVal val="0"/>
                                          </p:val>
                                        </p:tav>
                                      </p:tavLst>
                                    </p:anim>
                                    <p:anim calcmode="lin" valueType="num">
                                      <p:cBhvr>
                                        <p:cTn id="15" dur="455" fill="hold">
                                          <p:stCondLst>
                                            <p:cond delay="0"/>
                                          </p:stCondLst>
                                        </p:cTn>
                                        <p:tgtEl>
                                          <p:spTgt spid="232451">
                                            <p:txEl>
                                              <p:pRg st="0" end="0"/>
                                            </p:txEl>
                                          </p:spTgt>
                                        </p:tgtEl>
                                        <p:attrNameLst>
                                          <p:attrName>ppt_y</p:attrName>
                                        </p:attrNameLst>
                                      </p:cBhvr>
                                      <p:tavLst>
                                        <p:tav tm="0">
                                          <p:val>
                                            <p:strVal val="#ppt_y-1"/>
                                          </p:val>
                                        </p:tav>
                                        <p:tav tm="100000">
                                          <p:val>
                                            <p:strVal val="#ppt_y-(0.354*#ppt_w-0.172*#ppt_h)"/>
                                          </p:val>
                                        </p:tav>
                                      </p:tavLst>
                                    </p:anim>
                                    <p:anim calcmode="lin" valueType="num">
                                      <p:cBhvr>
                                        <p:cTn id="16" dur="156" decel="50000" autoRev="1" fill="hold">
                                          <p:stCondLst>
                                            <p:cond delay="455"/>
                                          </p:stCondLst>
                                        </p:cTn>
                                        <p:tgtEl>
                                          <p:spTgt spid="232451">
                                            <p:txEl>
                                              <p:pRg st="0" end="0"/>
                                            </p:txEl>
                                          </p:spTgt>
                                        </p:tgtEl>
                                        <p:attrNameLst>
                                          <p:attrName>ppt_y</p:attrName>
                                        </p:attrNameLst>
                                      </p:cBhvr>
                                      <p:tavLst>
                                        <p:tav tm="0">
                                          <p:val>
                                            <p:strVal val="#ppt_y-(0.354*#ppt_w-0.172*#ppt_h)"/>
                                          </p:val>
                                        </p:tav>
                                        <p:tav tm="100000">
                                          <p:val>
                                            <p:strVal val="#ppt_y-(0.354*#ppt_w-0.172*#ppt_h)-#ppt_h/2"/>
                                          </p:val>
                                        </p:tav>
                                      </p:tavLst>
                                    </p:anim>
                                    <p:anim calcmode="lin" valueType="num">
                                      <p:cBhvr>
                                        <p:cTn id="17" dur="136" fill="hold">
                                          <p:stCondLst>
                                            <p:cond delay="864"/>
                                          </p:stCondLst>
                                        </p:cTn>
                                        <p:tgtEl>
                                          <p:spTgt spid="232451">
                                            <p:txEl>
                                              <p:pRg st="0" end="0"/>
                                            </p:txEl>
                                          </p:spTgt>
                                        </p:tgtEl>
                                        <p:attrNameLst>
                                          <p:attrName>ppt_y</p:attrName>
                                        </p:attrNameLst>
                                      </p:cBhvr>
                                      <p:tavLst>
                                        <p:tav tm="0">
                                          <p:val>
                                            <p:strVal val="#ppt_y-(0.354*#ppt_w-0.172*#ppt_h)"/>
                                          </p:val>
                                        </p:tav>
                                        <p:tav tm="100000">
                                          <p:val>
                                            <p:strVal val="#ppt_y"/>
                                          </p:val>
                                        </p:tav>
                                      </p:tavLst>
                                    </p:anim>
                                  </p:childTnLst>
                                </p:cTn>
                              </p:par>
                            </p:childTnLst>
                          </p:cTn>
                        </p:par>
                        <p:par>
                          <p:cTn id="18" fill="hold" nodeType="afterGroup">
                            <p:stCondLst>
                              <p:cond delay="3500"/>
                            </p:stCondLst>
                            <p:childTnLst>
                              <p:par>
                                <p:cTn id="19" presetID="38" presetClass="entr" presetSubtype="0" accel="50000" fill="hold" nodeType="afterEffect">
                                  <p:stCondLst>
                                    <p:cond delay="0"/>
                                  </p:stCondLst>
                                  <p:iterate type="lt">
                                    <p:tmPct val="50000"/>
                                  </p:iterate>
                                  <p:childTnLst>
                                    <p:set>
                                      <p:cBhvr>
                                        <p:cTn id="20" dur="1" fill="hold">
                                          <p:stCondLst>
                                            <p:cond delay="0"/>
                                          </p:stCondLst>
                                        </p:cTn>
                                        <p:tgtEl>
                                          <p:spTgt spid="232451">
                                            <p:txEl>
                                              <p:pRg st="1" end="1"/>
                                            </p:txEl>
                                          </p:spTgt>
                                        </p:tgtEl>
                                        <p:attrNameLst>
                                          <p:attrName>style.visibility</p:attrName>
                                        </p:attrNameLst>
                                      </p:cBhvr>
                                      <p:to>
                                        <p:strVal val="visible"/>
                                      </p:to>
                                    </p:set>
                                    <p:set>
                                      <p:cBhvr>
                                        <p:cTn id="21" dur="455" fill="hold">
                                          <p:stCondLst>
                                            <p:cond delay="0"/>
                                          </p:stCondLst>
                                        </p:cTn>
                                        <p:tgtEl>
                                          <p:spTgt spid="232451">
                                            <p:txEl>
                                              <p:pRg st="1" end="1"/>
                                            </p:txEl>
                                          </p:spTgt>
                                        </p:tgtEl>
                                        <p:attrNameLst>
                                          <p:attrName>style.rotation</p:attrName>
                                        </p:attrNameLst>
                                      </p:cBhvr>
                                      <p:to>
                                        <p:strVal val="-45.0"/>
                                      </p:to>
                                    </p:set>
                                    <p:anim calcmode="lin" valueType="num">
                                      <p:cBhvr>
                                        <p:cTn id="22" dur="455" fill="hold">
                                          <p:stCondLst>
                                            <p:cond delay="455"/>
                                          </p:stCondLst>
                                        </p:cTn>
                                        <p:tgtEl>
                                          <p:spTgt spid="232451">
                                            <p:txEl>
                                              <p:pRg st="1" end="1"/>
                                            </p:txEl>
                                          </p:spTgt>
                                        </p:tgtEl>
                                        <p:attrNameLst>
                                          <p:attrName>style.rotation</p:attrName>
                                        </p:attrNameLst>
                                      </p:cBhvr>
                                      <p:tavLst>
                                        <p:tav tm="0">
                                          <p:val>
                                            <p:fltVal val="-45"/>
                                          </p:val>
                                        </p:tav>
                                        <p:tav tm="69900">
                                          <p:val>
                                            <p:fltVal val="45"/>
                                          </p:val>
                                        </p:tav>
                                        <p:tav tm="100000">
                                          <p:val>
                                            <p:fltVal val="0"/>
                                          </p:val>
                                        </p:tav>
                                      </p:tavLst>
                                    </p:anim>
                                    <p:anim calcmode="lin" valueType="num">
                                      <p:cBhvr>
                                        <p:cTn id="23" dur="455" fill="hold">
                                          <p:stCondLst>
                                            <p:cond delay="0"/>
                                          </p:stCondLst>
                                        </p:cTn>
                                        <p:tgtEl>
                                          <p:spTgt spid="232451">
                                            <p:txEl>
                                              <p:pRg st="1" end="1"/>
                                            </p:txEl>
                                          </p:spTgt>
                                        </p:tgtEl>
                                        <p:attrNameLst>
                                          <p:attrName>ppt_y</p:attrName>
                                        </p:attrNameLst>
                                      </p:cBhvr>
                                      <p:tavLst>
                                        <p:tav tm="0">
                                          <p:val>
                                            <p:strVal val="#ppt_y-1"/>
                                          </p:val>
                                        </p:tav>
                                        <p:tav tm="100000">
                                          <p:val>
                                            <p:strVal val="#ppt_y-(0.354*#ppt_w-0.172*#ppt_h)"/>
                                          </p:val>
                                        </p:tav>
                                      </p:tavLst>
                                    </p:anim>
                                    <p:anim calcmode="lin" valueType="num">
                                      <p:cBhvr>
                                        <p:cTn id="24" dur="156" decel="50000" autoRev="1" fill="hold">
                                          <p:stCondLst>
                                            <p:cond delay="455"/>
                                          </p:stCondLst>
                                        </p:cTn>
                                        <p:tgtEl>
                                          <p:spTgt spid="232451">
                                            <p:txEl>
                                              <p:pRg st="1" end="1"/>
                                            </p:txEl>
                                          </p:spTgt>
                                        </p:tgtEl>
                                        <p:attrNameLst>
                                          <p:attrName>ppt_y</p:attrName>
                                        </p:attrNameLst>
                                      </p:cBhvr>
                                      <p:tavLst>
                                        <p:tav tm="0">
                                          <p:val>
                                            <p:strVal val="#ppt_y-(0.354*#ppt_w-0.172*#ppt_h)"/>
                                          </p:val>
                                        </p:tav>
                                        <p:tav tm="100000">
                                          <p:val>
                                            <p:strVal val="#ppt_y-(0.354*#ppt_w-0.172*#ppt_h)-#ppt_h/2"/>
                                          </p:val>
                                        </p:tav>
                                      </p:tavLst>
                                    </p:anim>
                                    <p:anim calcmode="lin" valueType="num">
                                      <p:cBhvr>
                                        <p:cTn id="25" dur="136" fill="hold">
                                          <p:stCondLst>
                                            <p:cond delay="864"/>
                                          </p:stCondLst>
                                        </p:cTn>
                                        <p:tgtEl>
                                          <p:spTgt spid="232451">
                                            <p:txEl>
                                              <p:pRg st="1" end="1"/>
                                            </p:txEl>
                                          </p:spTgt>
                                        </p:tgtEl>
                                        <p:attrNameLst>
                                          <p:attrName>ppt_y</p:attrName>
                                        </p:attrNameLst>
                                      </p:cBhvr>
                                      <p:tavLst>
                                        <p:tav tm="0">
                                          <p:val>
                                            <p:strVal val="#ppt_y-(0.354*#ppt_w-0.172*#ppt_h)"/>
                                          </p:val>
                                        </p:tav>
                                        <p:tav tm="100000">
                                          <p:val>
                                            <p:strVal val="#ppt_y"/>
                                          </p:val>
                                        </p:tav>
                                      </p:tavLst>
                                    </p:anim>
                                  </p:childTnLst>
                                </p:cTn>
                              </p:par>
                            </p:childTnLst>
                          </p:cTn>
                        </p:par>
                        <p:par>
                          <p:cTn id="26" fill="hold" nodeType="afterGroup">
                            <p:stCondLst>
                              <p:cond delay="10500"/>
                            </p:stCondLst>
                            <p:childTnLst>
                              <p:par>
                                <p:cTn id="27" presetID="19" presetClass="entr" presetSubtype="10" fill="hold" nodeType="afterEffect">
                                  <p:stCondLst>
                                    <p:cond delay="0"/>
                                  </p:stCondLst>
                                  <p:childTnLst>
                                    <p:set>
                                      <p:cBhvr>
                                        <p:cTn id="28" dur="1" fill="hold">
                                          <p:stCondLst>
                                            <p:cond delay="0"/>
                                          </p:stCondLst>
                                        </p:cTn>
                                        <p:tgtEl>
                                          <p:spTgt spid="232452"/>
                                        </p:tgtEl>
                                        <p:attrNameLst>
                                          <p:attrName>style.visibility</p:attrName>
                                        </p:attrNameLst>
                                      </p:cBhvr>
                                      <p:to>
                                        <p:strVal val="visible"/>
                                      </p:to>
                                    </p:set>
                                    <p:anim calcmode="lin" valueType="num">
                                      <p:cBhvr>
                                        <p:cTn id="29" dur="5000" fill="hold"/>
                                        <p:tgtEl>
                                          <p:spTgt spid="232452"/>
                                        </p:tgtEl>
                                        <p:attrNameLst>
                                          <p:attrName>ppt_w</p:attrName>
                                        </p:attrNameLst>
                                      </p:cBhvr>
                                      <p:tavLst>
                                        <p:tav tm="0" fmla="#ppt_w*sin(2.5*pi*$)">
                                          <p:val>
                                            <p:fltVal val="0"/>
                                          </p:val>
                                        </p:tav>
                                        <p:tav tm="100000">
                                          <p:val>
                                            <p:fltVal val="1"/>
                                          </p:val>
                                        </p:tav>
                                      </p:tavLst>
                                    </p:anim>
                                    <p:anim calcmode="lin" valueType="num">
                                      <p:cBhvr>
                                        <p:cTn id="30" dur="5000" fill="hold"/>
                                        <p:tgtEl>
                                          <p:spTgt spid="232452"/>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1_Default Design">
  <a:themeElements>
    <a:clrScheme name="1_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fontScheme name="1_Default Design">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noFill/>
        <a:ln w="28575">
          <a:solidFill>
            <a:srgbClr val="FF0000"/>
          </a:solidFill>
          <a:round/>
          <a:headEnd/>
          <a:tailEnd/>
        </a:ln>
      </a:spPr>
      <a:bodyPr>
        <a:spAutoFit/>
      </a:bodyPr>
      <a:lstStyle>
        <a:defPPr>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it-IT" sz="1100" b="1" i="0" u="none" strike="noStrike" cap="none" normalizeH="0" baseline="0" smtClean="0">
            <a:ln>
              <a:noFill/>
            </a:ln>
            <a:solidFill>
              <a:schemeClr val="tx1"/>
            </a:solidFill>
            <a:effectLst/>
            <a:latin typeface="Arial" charset="0"/>
          </a:defRPr>
        </a:defPPr>
      </a:lstStyle>
    </a:lnDef>
  </a:objectDefaults>
  <a:extraClrSchemeLst>
    <a:extraClrScheme>
      <a:clrScheme name="1_Default Design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1_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1_Default Design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1_Default Design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1_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1_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1_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2_Default Design">
  <a:themeElements>
    <a:clrScheme name="1_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fontScheme name="1_Default Design">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noFill/>
        <a:ln w="28575">
          <a:solidFill>
            <a:srgbClr val="FF0000"/>
          </a:solidFill>
          <a:round/>
          <a:headEnd/>
          <a:tailEnd/>
        </a:ln>
      </a:spPr>
      <a:bodyPr>
        <a:spAutoFit/>
      </a:bodyPr>
      <a:lstStyle>
        <a:defPPr>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it-IT" sz="1100" b="1" i="0" u="none" strike="noStrike" cap="none" normalizeH="0" baseline="0" smtClean="0">
            <a:ln>
              <a:noFill/>
            </a:ln>
            <a:solidFill>
              <a:schemeClr val="tx1"/>
            </a:solidFill>
            <a:effectLst/>
            <a:latin typeface="Arial" charset="0"/>
          </a:defRPr>
        </a:defPPr>
      </a:lstStyle>
    </a:lnDef>
  </a:objectDefaults>
  <a:extraClrSchemeLst>
    <a:extraClrScheme>
      <a:clrScheme name="1_Default Design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1_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1_Default Design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1_Default Design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1_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1_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1_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1_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fontScheme name="1_Default Design">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docProps/app.xml><?xml version="1.0" encoding="utf-8"?>
<Properties xmlns="http://schemas.openxmlformats.org/officeDocument/2006/extended-properties" xmlns:vt="http://schemas.openxmlformats.org/officeDocument/2006/docPropsVTypes">
  <Template>Watermark</Template>
  <TotalTime>14044</TotalTime>
  <Words>381</Words>
  <Application>Microsoft Office PowerPoint</Application>
  <PresentationFormat>Presentazione su schermo (4:3)</PresentationFormat>
  <Paragraphs>245</Paragraphs>
  <Slides>9</Slides>
  <Notes>1</Notes>
  <HiddenSlides>0</HiddenSlides>
  <MMClips>0</MMClips>
  <ScaleCrop>false</ScaleCrop>
  <HeadingPairs>
    <vt:vector size="4" baseType="variant">
      <vt:variant>
        <vt:lpstr>Tema</vt:lpstr>
      </vt:variant>
      <vt:variant>
        <vt:i4>2</vt:i4>
      </vt:variant>
      <vt:variant>
        <vt:lpstr>Titoli diapositive</vt:lpstr>
      </vt:variant>
      <vt:variant>
        <vt:i4>9</vt:i4>
      </vt:variant>
    </vt:vector>
  </HeadingPairs>
  <TitlesOfParts>
    <vt:vector size="11" baseType="lpstr">
      <vt:lpstr>1_Default Design</vt:lpstr>
      <vt:lpstr>2_Default Design</vt:lpstr>
      <vt:lpstr> PRESENTAZIONE  DATI FEBBRAIO 2016 OSSERVATORIO FCP-ASSORADIO</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vector>
  </TitlesOfParts>
  <Company>Reply Consulting</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Presentazione Dati Mensili Osservatorio Stampa</dc:title>
  <dc:creator>FCP</dc:creator>
  <cp:lastModifiedBy>Selvaggi Laura</cp:lastModifiedBy>
  <cp:revision>1569</cp:revision>
  <cp:lastPrinted>2016-03-21T08:41:43Z</cp:lastPrinted>
  <dcterms:created xsi:type="dcterms:W3CDTF">2006-03-29T09:09:15Z</dcterms:created>
  <dcterms:modified xsi:type="dcterms:W3CDTF">2016-03-23T09:23:25Z</dcterms:modified>
</cp:coreProperties>
</file>